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72" r:id="rId3"/>
    <p:sldId id="281" r:id="rId4"/>
    <p:sldId id="283" r:id="rId5"/>
    <p:sldId id="301" r:id="rId6"/>
    <p:sldId id="282" r:id="rId7"/>
    <p:sldId id="296" r:id="rId8"/>
    <p:sldId id="285" r:id="rId9"/>
    <p:sldId id="295" r:id="rId10"/>
    <p:sldId id="286" r:id="rId11"/>
    <p:sldId id="289" r:id="rId12"/>
    <p:sldId id="287" r:id="rId13"/>
    <p:sldId id="302" r:id="rId14"/>
    <p:sldId id="294" r:id="rId15"/>
  </p:sldIdLst>
  <p:sldSz cx="9144000" cy="6858000" type="screen4x3"/>
  <p:notesSz cx="6797675" cy="9928225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0">
          <p15:clr>
            <a:srgbClr val="A4A3A4"/>
          </p15:clr>
        </p15:guide>
        <p15:guide id="2" pos="31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C2B"/>
    <a:srgbClr val="050F17"/>
    <a:srgbClr val="0F293E"/>
    <a:srgbClr val="767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2585" autoAdjust="0"/>
  </p:normalViewPr>
  <p:slideViewPr>
    <p:cSldViewPr snapToGrid="0" snapToObjects="1" showGuides="1">
      <p:cViewPr varScale="1">
        <p:scale>
          <a:sx n="79" d="100"/>
          <a:sy n="79" d="100"/>
        </p:scale>
        <p:origin x="2442" y="54"/>
      </p:cViewPr>
      <p:guideLst>
        <p:guide orient="horz" pos="1000"/>
        <p:guide pos="31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slide" Target="../slides/slide10.xml"/><Relationship Id="rId7" Type="http://schemas.openxmlformats.org/officeDocument/2006/relationships/image" Target="../media/image7.gif"/><Relationship Id="rId2" Type="http://schemas.openxmlformats.org/officeDocument/2006/relationships/slide" Target="../slides/slide8.xml"/><Relationship Id="rId1" Type="http://schemas.openxmlformats.org/officeDocument/2006/relationships/slide" Target="../slides/slide6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slide" Target="../slides/slide12.xm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g"/><Relationship Id="rId1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72F45E-8C29-4216-AE0B-4B0FA0CCD67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43BA9A7B-7FB8-45CA-B50C-888105765332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/>
            <a:t>Risiken und Gefährdungen</a:t>
          </a:r>
        </a:p>
      </dgm:t>
    </dgm:pt>
    <dgm:pt modelId="{069E702F-B4B4-4029-971D-B9A6DE9A7ECC}" type="parTrans" cxnId="{6C863EAB-8021-4237-94C7-CFC03EB50C11}">
      <dgm:prSet/>
      <dgm:spPr/>
      <dgm:t>
        <a:bodyPr/>
        <a:lstStyle/>
        <a:p>
          <a:endParaRPr lang="de-DE"/>
        </a:p>
      </dgm:t>
    </dgm:pt>
    <dgm:pt modelId="{D1B27035-9EB7-4106-A0F8-01D6B7766ED9}" type="sibTrans" cxnId="{6C863EAB-8021-4237-94C7-CFC03EB50C11}">
      <dgm:prSet/>
      <dgm:spPr/>
      <dgm:t>
        <a:bodyPr/>
        <a:lstStyle/>
        <a:p>
          <a:endParaRPr lang="de-DE"/>
        </a:p>
      </dgm:t>
    </dgm:pt>
    <dgm:pt modelId="{ADE69567-0022-48EE-8D27-C43CE860EAAB}">
      <dgm:prSet phldrT="[Text]"/>
      <dgm:spPr/>
      <dgm:t>
        <a:bodyPr/>
        <a:lstStyle/>
        <a:p>
          <a:r>
            <a:rPr lang="de-DE"/>
            <a:t>Sicherheitskonzept </a:t>
          </a:r>
          <a:br>
            <a:rPr lang="de-DE"/>
          </a:br>
          <a:r>
            <a:rPr lang="de-DE"/>
            <a:t>(Dokumentierte Struktur und Prozesse)</a:t>
          </a:r>
          <a:endParaRPr lang="de-DE" dirty="0"/>
        </a:p>
      </dgm:t>
    </dgm:pt>
    <dgm:pt modelId="{371845A2-1CC2-4C4D-9D38-3ADA87FF57DC}" type="parTrans" cxnId="{BCD9BD01-CC63-4F0A-8F67-1BA2597AB3D7}">
      <dgm:prSet/>
      <dgm:spPr/>
      <dgm:t>
        <a:bodyPr/>
        <a:lstStyle/>
        <a:p>
          <a:endParaRPr lang="de-DE"/>
        </a:p>
      </dgm:t>
    </dgm:pt>
    <dgm:pt modelId="{66A77CF9-C2DF-497C-8377-0AFD03ABD3FB}" type="sibTrans" cxnId="{BCD9BD01-CC63-4F0A-8F67-1BA2597AB3D7}">
      <dgm:prSet/>
      <dgm:spPr/>
      <dgm:t>
        <a:bodyPr/>
        <a:lstStyle/>
        <a:p>
          <a:endParaRPr lang="de-DE"/>
        </a:p>
      </dgm:t>
    </dgm:pt>
    <dgm:pt modelId="{A02A1760-D742-4B5B-AC08-F10DA472528E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Schutzbedarf</a:t>
          </a:r>
        </a:p>
      </dgm:t>
    </dgm:pt>
    <dgm:pt modelId="{142F5F2C-07A1-4561-8ADC-2B3A9E9AB2DE}" type="parTrans" cxnId="{A3F64F5B-AD09-46ED-A5FA-DACDB6DC6FCA}">
      <dgm:prSet/>
      <dgm:spPr/>
      <dgm:t>
        <a:bodyPr/>
        <a:lstStyle/>
        <a:p>
          <a:endParaRPr lang="de-DE"/>
        </a:p>
      </dgm:t>
    </dgm:pt>
    <dgm:pt modelId="{8227AE52-0B86-4B42-B0E2-2E22336107E3}" type="sibTrans" cxnId="{A3F64F5B-AD09-46ED-A5FA-DACDB6DC6FCA}">
      <dgm:prSet/>
      <dgm:spPr/>
      <dgm:t>
        <a:bodyPr/>
        <a:lstStyle/>
        <a:p>
          <a:endParaRPr lang="de-DE"/>
        </a:p>
      </dgm:t>
    </dgm:pt>
    <dgm:pt modelId="{CA60CE7A-EA3F-412D-BCA3-156AC4F6AB36}">
      <dgm:prSet phldrT="[Text]"/>
      <dgm:spPr/>
      <dgm:t>
        <a:bodyPr/>
        <a:lstStyle/>
        <a:p>
          <a:r>
            <a:rPr lang="de-DE" dirty="0"/>
            <a:t>Technische und organisatorische Maßnahmen (Tom)</a:t>
          </a:r>
        </a:p>
      </dgm:t>
    </dgm:pt>
    <dgm:pt modelId="{1DF8D4D4-48CF-41E4-AF98-0DA49F0B9434}" type="parTrans" cxnId="{C438951A-436A-407B-A3E4-3FFAB40C50AB}">
      <dgm:prSet/>
      <dgm:spPr/>
      <dgm:t>
        <a:bodyPr/>
        <a:lstStyle/>
        <a:p>
          <a:endParaRPr lang="de-DE"/>
        </a:p>
      </dgm:t>
    </dgm:pt>
    <dgm:pt modelId="{04ACF4FF-5DAD-434A-AA8D-E7E79532CA0F}" type="sibTrans" cxnId="{C438951A-436A-407B-A3E4-3FFAB40C50AB}">
      <dgm:prSet/>
      <dgm:spPr/>
      <dgm:t>
        <a:bodyPr/>
        <a:lstStyle/>
        <a:p>
          <a:endParaRPr lang="de-DE"/>
        </a:p>
      </dgm:t>
    </dgm:pt>
    <dgm:pt modelId="{2CDE1DF0-736B-4DB7-885D-870189A16463}" type="pres">
      <dgm:prSet presAssocID="{C072F45E-8C29-4216-AE0B-4B0FA0CCD67F}" presName="outerComposite" presStyleCnt="0">
        <dgm:presLayoutVars>
          <dgm:chMax val="5"/>
          <dgm:dir/>
          <dgm:resizeHandles val="exact"/>
        </dgm:presLayoutVars>
      </dgm:prSet>
      <dgm:spPr/>
    </dgm:pt>
    <dgm:pt modelId="{28F20F5C-1498-4C30-BBA5-0C0B46A92D8D}" type="pres">
      <dgm:prSet presAssocID="{C072F45E-8C29-4216-AE0B-4B0FA0CCD67F}" presName="dummyMaxCanvas" presStyleCnt="0">
        <dgm:presLayoutVars/>
      </dgm:prSet>
      <dgm:spPr/>
    </dgm:pt>
    <dgm:pt modelId="{9EB3962C-313A-450B-9ADA-F11B4CDA71E9}" type="pres">
      <dgm:prSet presAssocID="{C072F45E-8C29-4216-AE0B-4B0FA0CCD67F}" presName="FourNodes_1" presStyleLbl="node1" presStyleIdx="0" presStyleCnt="4">
        <dgm:presLayoutVars>
          <dgm:bulletEnabled val="1"/>
        </dgm:presLayoutVars>
      </dgm:prSet>
      <dgm:spPr/>
    </dgm:pt>
    <dgm:pt modelId="{3C9E349E-1776-4A79-B210-91592154225C}" type="pres">
      <dgm:prSet presAssocID="{C072F45E-8C29-4216-AE0B-4B0FA0CCD67F}" presName="FourNodes_2" presStyleLbl="node1" presStyleIdx="1" presStyleCnt="4">
        <dgm:presLayoutVars>
          <dgm:bulletEnabled val="1"/>
        </dgm:presLayoutVars>
      </dgm:prSet>
      <dgm:spPr/>
    </dgm:pt>
    <dgm:pt modelId="{0E9181BC-A283-4E6F-A846-112A5EAA2D81}" type="pres">
      <dgm:prSet presAssocID="{C072F45E-8C29-4216-AE0B-4B0FA0CCD67F}" presName="FourNodes_3" presStyleLbl="node1" presStyleIdx="2" presStyleCnt="4">
        <dgm:presLayoutVars>
          <dgm:bulletEnabled val="1"/>
        </dgm:presLayoutVars>
      </dgm:prSet>
      <dgm:spPr/>
    </dgm:pt>
    <dgm:pt modelId="{EBE37C5F-6B75-43FE-AFF5-6965D0B7C3BC}" type="pres">
      <dgm:prSet presAssocID="{C072F45E-8C29-4216-AE0B-4B0FA0CCD67F}" presName="FourNodes_4" presStyleLbl="node1" presStyleIdx="3" presStyleCnt="4">
        <dgm:presLayoutVars>
          <dgm:bulletEnabled val="1"/>
        </dgm:presLayoutVars>
      </dgm:prSet>
      <dgm:spPr/>
    </dgm:pt>
    <dgm:pt modelId="{9690DAC4-CCA7-46F1-8647-BBCDE674FC99}" type="pres">
      <dgm:prSet presAssocID="{C072F45E-8C29-4216-AE0B-4B0FA0CCD67F}" presName="FourConn_1-2" presStyleLbl="fgAccFollowNode1" presStyleIdx="0" presStyleCnt="3">
        <dgm:presLayoutVars>
          <dgm:bulletEnabled val="1"/>
        </dgm:presLayoutVars>
      </dgm:prSet>
      <dgm:spPr/>
    </dgm:pt>
    <dgm:pt modelId="{099783BF-A671-4EDC-AAFA-5556EA0313B7}" type="pres">
      <dgm:prSet presAssocID="{C072F45E-8C29-4216-AE0B-4B0FA0CCD67F}" presName="FourConn_2-3" presStyleLbl="fgAccFollowNode1" presStyleIdx="1" presStyleCnt="3">
        <dgm:presLayoutVars>
          <dgm:bulletEnabled val="1"/>
        </dgm:presLayoutVars>
      </dgm:prSet>
      <dgm:spPr/>
    </dgm:pt>
    <dgm:pt modelId="{3EF488DD-C058-41BA-9B29-3FB5BDC26767}" type="pres">
      <dgm:prSet presAssocID="{C072F45E-8C29-4216-AE0B-4B0FA0CCD67F}" presName="FourConn_3-4" presStyleLbl="fgAccFollowNode1" presStyleIdx="2" presStyleCnt="3">
        <dgm:presLayoutVars>
          <dgm:bulletEnabled val="1"/>
        </dgm:presLayoutVars>
      </dgm:prSet>
      <dgm:spPr/>
    </dgm:pt>
    <dgm:pt modelId="{C164A150-B226-4BC8-B533-52103D9A91B1}" type="pres">
      <dgm:prSet presAssocID="{C072F45E-8C29-4216-AE0B-4B0FA0CCD67F}" presName="FourNodes_1_text" presStyleLbl="node1" presStyleIdx="3" presStyleCnt="4">
        <dgm:presLayoutVars>
          <dgm:bulletEnabled val="1"/>
        </dgm:presLayoutVars>
      </dgm:prSet>
      <dgm:spPr/>
    </dgm:pt>
    <dgm:pt modelId="{5E7BBEA3-22BA-46A0-A67B-57CF390718AA}" type="pres">
      <dgm:prSet presAssocID="{C072F45E-8C29-4216-AE0B-4B0FA0CCD67F}" presName="FourNodes_2_text" presStyleLbl="node1" presStyleIdx="3" presStyleCnt="4">
        <dgm:presLayoutVars>
          <dgm:bulletEnabled val="1"/>
        </dgm:presLayoutVars>
      </dgm:prSet>
      <dgm:spPr/>
    </dgm:pt>
    <dgm:pt modelId="{3FB62237-70D2-4F0A-80D2-C708B768ADAB}" type="pres">
      <dgm:prSet presAssocID="{C072F45E-8C29-4216-AE0B-4B0FA0CCD67F}" presName="FourNodes_3_text" presStyleLbl="node1" presStyleIdx="3" presStyleCnt="4">
        <dgm:presLayoutVars>
          <dgm:bulletEnabled val="1"/>
        </dgm:presLayoutVars>
      </dgm:prSet>
      <dgm:spPr/>
    </dgm:pt>
    <dgm:pt modelId="{AEA8C05D-02DF-4C8F-A5C9-6A2E136820E6}" type="pres">
      <dgm:prSet presAssocID="{C072F45E-8C29-4216-AE0B-4B0FA0CCD67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CD9BD01-CC63-4F0A-8F67-1BA2597AB3D7}" srcId="{C072F45E-8C29-4216-AE0B-4B0FA0CCD67F}" destId="{ADE69567-0022-48EE-8D27-C43CE860EAAB}" srcOrd="3" destOrd="0" parTransId="{371845A2-1CC2-4C4D-9D38-3ADA87FF57DC}" sibTransId="{66A77CF9-C2DF-497C-8377-0AFD03ABD3FB}"/>
    <dgm:cxn modelId="{C438951A-436A-407B-A3E4-3FFAB40C50AB}" srcId="{C072F45E-8C29-4216-AE0B-4B0FA0CCD67F}" destId="{CA60CE7A-EA3F-412D-BCA3-156AC4F6AB36}" srcOrd="2" destOrd="0" parTransId="{1DF8D4D4-48CF-41E4-AF98-0DA49F0B9434}" sibTransId="{04ACF4FF-5DAD-434A-AA8D-E7E79532CA0F}"/>
    <dgm:cxn modelId="{DDB3311C-EABD-4A3E-9A6E-6C03EE361979}" type="presOf" srcId="{43BA9A7B-7FB8-45CA-B50C-888105765332}" destId="{C164A150-B226-4BC8-B533-52103D9A91B1}" srcOrd="1" destOrd="0" presId="urn:microsoft.com/office/officeart/2005/8/layout/vProcess5"/>
    <dgm:cxn modelId="{C70D461D-1C9D-4501-8B79-A2A3B05CD308}" type="presOf" srcId="{A02A1760-D742-4B5B-AC08-F10DA472528E}" destId="{3C9E349E-1776-4A79-B210-91592154225C}" srcOrd="0" destOrd="0" presId="urn:microsoft.com/office/officeart/2005/8/layout/vProcess5"/>
    <dgm:cxn modelId="{D9F7B61D-F370-4549-8C86-690649D473E1}" type="presOf" srcId="{ADE69567-0022-48EE-8D27-C43CE860EAAB}" destId="{EBE37C5F-6B75-43FE-AFF5-6965D0B7C3BC}" srcOrd="0" destOrd="0" presId="urn:microsoft.com/office/officeart/2005/8/layout/vProcess5"/>
    <dgm:cxn modelId="{AE18E920-90F2-48C5-B794-B09C00DF257F}" type="presOf" srcId="{04ACF4FF-5DAD-434A-AA8D-E7E79532CA0F}" destId="{3EF488DD-C058-41BA-9B29-3FB5BDC26767}" srcOrd="0" destOrd="0" presId="urn:microsoft.com/office/officeart/2005/8/layout/vProcess5"/>
    <dgm:cxn modelId="{35497922-58AE-4C39-99E5-11A9E391F979}" type="presOf" srcId="{D1B27035-9EB7-4106-A0F8-01D6B7766ED9}" destId="{9690DAC4-CCA7-46F1-8647-BBCDE674FC99}" srcOrd="0" destOrd="0" presId="urn:microsoft.com/office/officeart/2005/8/layout/vProcess5"/>
    <dgm:cxn modelId="{A3F64F5B-AD09-46ED-A5FA-DACDB6DC6FCA}" srcId="{C072F45E-8C29-4216-AE0B-4B0FA0CCD67F}" destId="{A02A1760-D742-4B5B-AC08-F10DA472528E}" srcOrd="1" destOrd="0" parTransId="{142F5F2C-07A1-4561-8ADC-2B3A9E9AB2DE}" sibTransId="{8227AE52-0B86-4B42-B0E2-2E22336107E3}"/>
    <dgm:cxn modelId="{6F6ABE73-CB8D-42F3-8EA5-53E598DBE494}" type="presOf" srcId="{43BA9A7B-7FB8-45CA-B50C-888105765332}" destId="{9EB3962C-313A-450B-9ADA-F11B4CDA71E9}" srcOrd="0" destOrd="0" presId="urn:microsoft.com/office/officeart/2005/8/layout/vProcess5"/>
    <dgm:cxn modelId="{D5796D54-F803-43A6-A02D-83D5ACB8ECB5}" type="presOf" srcId="{CA60CE7A-EA3F-412D-BCA3-156AC4F6AB36}" destId="{3FB62237-70D2-4F0A-80D2-C708B768ADAB}" srcOrd="1" destOrd="0" presId="urn:microsoft.com/office/officeart/2005/8/layout/vProcess5"/>
    <dgm:cxn modelId="{64946D58-D706-405B-ADD2-F23692D3A4CD}" type="presOf" srcId="{CA60CE7A-EA3F-412D-BCA3-156AC4F6AB36}" destId="{0E9181BC-A283-4E6F-A846-112A5EAA2D81}" srcOrd="0" destOrd="0" presId="urn:microsoft.com/office/officeart/2005/8/layout/vProcess5"/>
    <dgm:cxn modelId="{A2651D7D-EBBF-440B-B566-9FC9B25A3FB8}" type="presOf" srcId="{C072F45E-8C29-4216-AE0B-4B0FA0CCD67F}" destId="{2CDE1DF0-736B-4DB7-885D-870189A16463}" srcOrd="0" destOrd="0" presId="urn:microsoft.com/office/officeart/2005/8/layout/vProcess5"/>
    <dgm:cxn modelId="{A597687E-9975-41E3-A26E-8021DC7D3228}" type="presOf" srcId="{8227AE52-0B86-4B42-B0E2-2E22336107E3}" destId="{099783BF-A671-4EDC-AAFA-5556EA0313B7}" srcOrd="0" destOrd="0" presId="urn:microsoft.com/office/officeart/2005/8/layout/vProcess5"/>
    <dgm:cxn modelId="{6C863EAB-8021-4237-94C7-CFC03EB50C11}" srcId="{C072F45E-8C29-4216-AE0B-4B0FA0CCD67F}" destId="{43BA9A7B-7FB8-45CA-B50C-888105765332}" srcOrd="0" destOrd="0" parTransId="{069E702F-B4B4-4029-971D-B9A6DE9A7ECC}" sibTransId="{D1B27035-9EB7-4106-A0F8-01D6B7766ED9}"/>
    <dgm:cxn modelId="{44243DC7-C3A2-4F94-B3A8-A5ABBFD9B8DA}" type="presOf" srcId="{ADE69567-0022-48EE-8D27-C43CE860EAAB}" destId="{AEA8C05D-02DF-4C8F-A5C9-6A2E136820E6}" srcOrd="1" destOrd="0" presId="urn:microsoft.com/office/officeart/2005/8/layout/vProcess5"/>
    <dgm:cxn modelId="{A34299DF-D154-4392-A807-D2FF630930E3}" type="presOf" srcId="{A02A1760-D742-4B5B-AC08-F10DA472528E}" destId="{5E7BBEA3-22BA-46A0-A67B-57CF390718AA}" srcOrd="1" destOrd="0" presId="urn:microsoft.com/office/officeart/2005/8/layout/vProcess5"/>
    <dgm:cxn modelId="{5910093D-8595-4520-A17C-5B24D8D01D85}" type="presParOf" srcId="{2CDE1DF0-736B-4DB7-885D-870189A16463}" destId="{28F20F5C-1498-4C30-BBA5-0C0B46A92D8D}" srcOrd="0" destOrd="0" presId="urn:microsoft.com/office/officeart/2005/8/layout/vProcess5"/>
    <dgm:cxn modelId="{3830E57D-3063-46C9-AA26-1459F0961699}" type="presParOf" srcId="{2CDE1DF0-736B-4DB7-885D-870189A16463}" destId="{9EB3962C-313A-450B-9ADA-F11B4CDA71E9}" srcOrd="1" destOrd="0" presId="urn:microsoft.com/office/officeart/2005/8/layout/vProcess5"/>
    <dgm:cxn modelId="{66E36887-1289-4849-9F2F-71B52876EFED}" type="presParOf" srcId="{2CDE1DF0-736B-4DB7-885D-870189A16463}" destId="{3C9E349E-1776-4A79-B210-91592154225C}" srcOrd="2" destOrd="0" presId="urn:microsoft.com/office/officeart/2005/8/layout/vProcess5"/>
    <dgm:cxn modelId="{60FC79F6-6430-4EF7-A50A-1D3EF2D9420E}" type="presParOf" srcId="{2CDE1DF0-736B-4DB7-885D-870189A16463}" destId="{0E9181BC-A283-4E6F-A846-112A5EAA2D81}" srcOrd="3" destOrd="0" presId="urn:microsoft.com/office/officeart/2005/8/layout/vProcess5"/>
    <dgm:cxn modelId="{0A3A445C-0F47-425D-B7AF-E46AD458656D}" type="presParOf" srcId="{2CDE1DF0-736B-4DB7-885D-870189A16463}" destId="{EBE37C5F-6B75-43FE-AFF5-6965D0B7C3BC}" srcOrd="4" destOrd="0" presId="urn:microsoft.com/office/officeart/2005/8/layout/vProcess5"/>
    <dgm:cxn modelId="{1B21A0EB-2955-4365-865B-78F4D905CB59}" type="presParOf" srcId="{2CDE1DF0-736B-4DB7-885D-870189A16463}" destId="{9690DAC4-CCA7-46F1-8647-BBCDE674FC99}" srcOrd="5" destOrd="0" presId="urn:microsoft.com/office/officeart/2005/8/layout/vProcess5"/>
    <dgm:cxn modelId="{5E14EC00-84A2-4E54-8B37-E364CAB43CF6}" type="presParOf" srcId="{2CDE1DF0-736B-4DB7-885D-870189A16463}" destId="{099783BF-A671-4EDC-AAFA-5556EA0313B7}" srcOrd="6" destOrd="0" presId="urn:microsoft.com/office/officeart/2005/8/layout/vProcess5"/>
    <dgm:cxn modelId="{A4E4C485-EB00-4BB5-876E-96233B67B03E}" type="presParOf" srcId="{2CDE1DF0-736B-4DB7-885D-870189A16463}" destId="{3EF488DD-C058-41BA-9B29-3FB5BDC26767}" srcOrd="7" destOrd="0" presId="urn:microsoft.com/office/officeart/2005/8/layout/vProcess5"/>
    <dgm:cxn modelId="{8F547AAE-05CF-4491-8AF1-CB9DC9B04413}" type="presParOf" srcId="{2CDE1DF0-736B-4DB7-885D-870189A16463}" destId="{C164A150-B226-4BC8-B533-52103D9A91B1}" srcOrd="8" destOrd="0" presId="urn:microsoft.com/office/officeart/2005/8/layout/vProcess5"/>
    <dgm:cxn modelId="{54C5B5E1-B5ED-40BE-99A2-A048FCD6811E}" type="presParOf" srcId="{2CDE1DF0-736B-4DB7-885D-870189A16463}" destId="{5E7BBEA3-22BA-46A0-A67B-57CF390718AA}" srcOrd="9" destOrd="0" presId="urn:microsoft.com/office/officeart/2005/8/layout/vProcess5"/>
    <dgm:cxn modelId="{F586FEF2-9549-45E6-B48F-9E150135B50C}" type="presParOf" srcId="{2CDE1DF0-736B-4DB7-885D-870189A16463}" destId="{3FB62237-70D2-4F0A-80D2-C708B768ADAB}" srcOrd="10" destOrd="0" presId="urn:microsoft.com/office/officeart/2005/8/layout/vProcess5"/>
    <dgm:cxn modelId="{B467DD2A-E71D-4072-A6A9-EF6E8AA6C892}" type="presParOf" srcId="{2CDE1DF0-736B-4DB7-885D-870189A16463}" destId="{AEA8C05D-02DF-4C8F-A5C9-6A2E136820E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54423A-D872-4FC3-BFCB-126C89230281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AA44B36-1709-4DAE-98C8-59D3E4DCA07E}">
      <dgm:prSet phldrT="[Text]"/>
      <dgm:spPr/>
      <dgm:t>
        <a:bodyPr/>
        <a:lstStyle/>
        <a:p>
          <a:r>
            <a:rPr lang="de-DE" dirty="0">
              <a:hlinkClick xmlns:r="http://schemas.openxmlformats.org/officeDocument/2006/relationships" r:id="rId1" action="ppaction://hlinksldjump"/>
            </a:rPr>
            <a:t>Grundschutz</a:t>
          </a:r>
          <a:endParaRPr lang="de-DE" dirty="0"/>
        </a:p>
      </dgm:t>
    </dgm:pt>
    <dgm:pt modelId="{36E28A5E-C639-4824-9175-B02355DE3190}" type="parTrans" cxnId="{403318A7-E826-4119-8DCB-D88964607D92}">
      <dgm:prSet/>
      <dgm:spPr/>
      <dgm:t>
        <a:bodyPr/>
        <a:lstStyle/>
        <a:p>
          <a:endParaRPr lang="de-DE"/>
        </a:p>
      </dgm:t>
    </dgm:pt>
    <dgm:pt modelId="{BA30D2F7-A313-4C1B-BD61-1BC3721A5051}" type="sibTrans" cxnId="{403318A7-E826-4119-8DCB-D88964607D92}">
      <dgm:prSet/>
      <dgm:spPr/>
      <dgm:t>
        <a:bodyPr/>
        <a:lstStyle/>
        <a:p>
          <a:endParaRPr lang="de-DE"/>
        </a:p>
      </dgm:t>
    </dgm:pt>
    <dgm:pt modelId="{B68798F7-1D83-4054-9E0F-8B05DC5D10DD}">
      <dgm:prSet phldrT="[Text]"/>
      <dgm:spPr/>
      <dgm:t>
        <a:bodyPr/>
        <a:lstStyle/>
        <a:p>
          <a:r>
            <a:rPr lang="de-DE" dirty="0"/>
            <a:t>BSI Begriff</a:t>
          </a:r>
        </a:p>
      </dgm:t>
    </dgm:pt>
    <dgm:pt modelId="{B1CE5B99-C6D6-4FE5-97CA-145A6CCBFA30}" type="parTrans" cxnId="{EB91CD7C-DC8A-474C-ACCD-4E4A4C032701}">
      <dgm:prSet/>
      <dgm:spPr/>
      <dgm:t>
        <a:bodyPr/>
        <a:lstStyle/>
        <a:p>
          <a:endParaRPr lang="de-DE"/>
        </a:p>
      </dgm:t>
    </dgm:pt>
    <dgm:pt modelId="{FB0E235F-D64C-4389-A6FB-5E4AB0C90F87}" type="sibTrans" cxnId="{EB91CD7C-DC8A-474C-ACCD-4E4A4C032701}">
      <dgm:prSet/>
      <dgm:spPr/>
      <dgm:t>
        <a:bodyPr/>
        <a:lstStyle/>
        <a:p>
          <a:endParaRPr lang="de-DE"/>
        </a:p>
      </dgm:t>
    </dgm:pt>
    <dgm:pt modelId="{2427E78F-9351-4ED7-9319-C7A250D16AE7}">
      <dgm:prSet phldrT="[Text]"/>
      <dgm:spPr/>
      <dgm:t>
        <a:bodyPr/>
        <a:lstStyle/>
        <a:p>
          <a:r>
            <a:rPr lang="de-DE" dirty="0"/>
            <a:t>Strukturierung aller Bestandteile der IT-Sicherheit</a:t>
          </a:r>
        </a:p>
      </dgm:t>
    </dgm:pt>
    <dgm:pt modelId="{5F331CED-145E-4135-87D8-B43868892D9B}" type="parTrans" cxnId="{AFEE2EE5-A71A-4A4B-BA86-AD34B4182A24}">
      <dgm:prSet/>
      <dgm:spPr/>
      <dgm:t>
        <a:bodyPr/>
        <a:lstStyle/>
        <a:p>
          <a:endParaRPr lang="de-DE"/>
        </a:p>
      </dgm:t>
    </dgm:pt>
    <dgm:pt modelId="{E68C9A4F-5AAA-415E-B88B-9C72EB424564}" type="sibTrans" cxnId="{AFEE2EE5-A71A-4A4B-BA86-AD34B4182A24}">
      <dgm:prSet/>
      <dgm:spPr/>
      <dgm:t>
        <a:bodyPr/>
        <a:lstStyle/>
        <a:p>
          <a:endParaRPr lang="de-DE"/>
        </a:p>
      </dgm:t>
    </dgm:pt>
    <dgm:pt modelId="{D0D7171A-32EB-49E1-961D-83559072DFD5}">
      <dgm:prSet phldrT="[Text]"/>
      <dgm:spPr/>
      <dgm:t>
        <a:bodyPr/>
        <a:lstStyle/>
        <a:p>
          <a:r>
            <a:rPr lang="de-DE" dirty="0">
              <a:hlinkClick xmlns:r="http://schemas.openxmlformats.org/officeDocument/2006/relationships" r:id="rId2" action="ppaction://hlinksldjump"/>
            </a:rPr>
            <a:t>Schutzziele</a:t>
          </a:r>
          <a:endParaRPr lang="de-DE" dirty="0"/>
        </a:p>
      </dgm:t>
    </dgm:pt>
    <dgm:pt modelId="{8EF94247-C044-40F3-A062-03238237D9BB}" type="parTrans" cxnId="{170D7E50-93E8-40A9-8E9E-8C53DC587091}">
      <dgm:prSet/>
      <dgm:spPr/>
      <dgm:t>
        <a:bodyPr/>
        <a:lstStyle/>
        <a:p>
          <a:endParaRPr lang="de-DE"/>
        </a:p>
      </dgm:t>
    </dgm:pt>
    <dgm:pt modelId="{429931FE-35E9-48C6-A202-AB1F7BFE718D}" type="sibTrans" cxnId="{170D7E50-93E8-40A9-8E9E-8C53DC587091}">
      <dgm:prSet/>
      <dgm:spPr/>
      <dgm:t>
        <a:bodyPr/>
        <a:lstStyle/>
        <a:p>
          <a:endParaRPr lang="de-DE"/>
        </a:p>
      </dgm:t>
    </dgm:pt>
    <dgm:pt modelId="{B55FA437-3217-4399-AA94-F4AB111A6252}">
      <dgm:prSet phldrT="[Text]"/>
      <dgm:spPr/>
      <dgm:t>
        <a:bodyPr/>
        <a:lstStyle/>
        <a:p>
          <a:r>
            <a:rPr lang="de-DE" dirty="0"/>
            <a:t>Kategorien für Schutzintensionen</a:t>
          </a:r>
        </a:p>
      </dgm:t>
    </dgm:pt>
    <dgm:pt modelId="{A19F986A-04D8-444D-8FC5-451209884683}" type="parTrans" cxnId="{14D8AF2F-FE77-4566-A81B-8ED88CD39484}">
      <dgm:prSet/>
      <dgm:spPr/>
      <dgm:t>
        <a:bodyPr/>
        <a:lstStyle/>
        <a:p>
          <a:endParaRPr lang="de-DE"/>
        </a:p>
      </dgm:t>
    </dgm:pt>
    <dgm:pt modelId="{C09C2D41-EDB0-40E7-B663-810351A89044}" type="sibTrans" cxnId="{14D8AF2F-FE77-4566-A81B-8ED88CD39484}">
      <dgm:prSet/>
      <dgm:spPr/>
      <dgm:t>
        <a:bodyPr/>
        <a:lstStyle/>
        <a:p>
          <a:endParaRPr lang="de-DE"/>
        </a:p>
      </dgm:t>
    </dgm:pt>
    <dgm:pt modelId="{14BEC705-0F8A-4DBA-92C5-469E6589E47D}">
      <dgm:prSet phldrT="[Text]"/>
      <dgm:spPr/>
      <dgm:t>
        <a:bodyPr/>
        <a:lstStyle/>
        <a:p>
          <a:r>
            <a:rPr lang="de-DE" dirty="0"/>
            <a:t>Es gibt (noch ) keine einheitliche Systematik</a:t>
          </a:r>
        </a:p>
      </dgm:t>
    </dgm:pt>
    <dgm:pt modelId="{79E7B256-CCE8-4EFF-A58A-A06383ABAD80}" type="parTrans" cxnId="{B0463226-BB2D-4F7E-B2C8-3F4E56FFC0FB}">
      <dgm:prSet/>
      <dgm:spPr/>
      <dgm:t>
        <a:bodyPr/>
        <a:lstStyle/>
        <a:p>
          <a:endParaRPr lang="de-DE"/>
        </a:p>
      </dgm:t>
    </dgm:pt>
    <dgm:pt modelId="{F626B167-079E-4D11-83CB-B2CE1514AF09}" type="sibTrans" cxnId="{B0463226-BB2D-4F7E-B2C8-3F4E56FFC0FB}">
      <dgm:prSet/>
      <dgm:spPr/>
      <dgm:t>
        <a:bodyPr/>
        <a:lstStyle/>
        <a:p>
          <a:endParaRPr lang="de-DE"/>
        </a:p>
      </dgm:t>
    </dgm:pt>
    <dgm:pt modelId="{916C9999-7E8F-43E1-8C11-73D86ADEC5D4}">
      <dgm:prSet phldrT="[Text]"/>
      <dgm:spPr/>
      <dgm:t>
        <a:bodyPr/>
        <a:lstStyle/>
        <a:p>
          <a:r>
            <a:rPr lang="de-DE" dirty="0">
              <a:hlinkClick xmlns:r="http://schemas.openxmlformats.org/officeDocument/2006/relationships" r:id="rId3" action="ppaction://hlinksldjump"/>
            </a:rPr>
            <a:t>Gefährdungen</a:t>
          </a:r>
          <a:endParaRPr lang="de-DE" dirty="0"/>
        </a:p>
      </dgm:t>
    </dgm:pt>
    <dgm:pt modelId="{933711FB-7DB9-4B82-8E0E-EF9DAE34B905}" type="parTrans" cxnId="{280751E8-05D0-4C06-AC72-4559B02B4ED6}">
      <dgm:prSet/>
      <dgm:spPr/>
      <dgm:t>
        <a:bodyPr/>
        <a:lstStyle/>
        <a:p>
          <a:endParaRPr lang="de-DE"/>
        </a:p>
      </dgm:t>
    </dgm:pt>
    <dgm:pt modelId="{A6637DD5-9548-41F6-BDF6-73E48703722E}" type="sibTrans" cxnId="{280751E8-05D0-4C06-AC72-4559B02B4ED6}">
      <dgm:prSet/>
      <dgm:spPr/>
      <dgm:t>
        <a:bodyPr/>
        <a:lstStyle/>
        <a:p>
          <a:endParaRPr lang="de-DE"/>
        </a:p>
      </dgm:t>
    </dgm:pt>
    <dgm:pt modelId="{FBD638D8-FEC1-4522-ADFF-53F2E64AE139}">
      <dgm:prSet phldrT="[Text]"/>
      <dgm:spPr/>
      <dgm:t>
        <a:bodyPr/>
        <a:lstStyle/>
        <a:p>
          <a:r>
            <a:rPr lang="de-DE" dirty="0"/>
            <a:t>Sammlung</a:t>
          </a:r>
        </a:p>
      </dgm:t>
    </dgm:pt>
    <dgm:pt modelId="{BB209D9A-D385-4A21-A8DF-D3BCD8F25F07}" type="parTrans" cxnId="{E0FFA0EB-0EF7-48CA-92E0-9362DF4A726D}">
      <dgm:prSet/>
      <dgm:spPr/>
      <dgm:t>
        <a:bodyPr/>
        <a:lstStyle/>
        <a:p>
          <a:endParaRPr lang="de-DE"/>
        </a:p>
      </dgm:t>
    </dgm:pt>
    <dgm:pt modelId="{FEE50607-5E43-42D9-944A-ABFD28E84380}" type="sibTrans" cxnId="{E0FFA0EB-0EF7-48CA-92E0-9362DF4A726D}">
      <dgm:prSet/>
      <dgm:spPr/>
      <dgm:t>
        <a:bodyPr/>
        <a:lstStyle/>
        <a:p>
          <a:endParaRPr lang="de-DE"/>
        </a:p>
      </dgm:t>
    </dgm:pt>
    <dgm:pt modelId="{57617D67-2AB1-4803-B5C2-8B13B6CF48D7}">
      <dgm:prSet phldrT="[Text]"/>
      <dgm:spPr/>
      <dgm:t>
        <a:bodyPr/>
        <a:lstStyle/>
        <a:p>
          <a:r>
            <a:rPr lang="de-DE" dirty="0"/>
            <a:t>Integrität, Vertraulichkeit, Verfügbarkeit (Grundwerte)</a:t>
          </a:r>
        </a:p>
      </dgm:t>
    </dgm:pt>
    <dgm:pt modelId="{C0DCFA82-1B32-4B1A-B3F1-C8D3DCEEE286}" type="parTrans" cxnId="{B8200E17-65F1-4D2D-986B-1D28760D8BC2}">
      <dgm:prSet/>
      <dgm:spPr/>
      <dgm:t>
        <a:bodyPr/>
        <a:lstStyle/>
        <a:p>
          <a:endParaRPr lang="de-DE"/>
        </a:p>
      </dgm:t>
    </dgm:pt>
    <dgm:pt modelId="{745BD6BF-9B32-40E8-9F4F-CF8A02A2A839}" type="sibTrans" cxnId="{B8200E17-65F1-4D2D-986B-1D28760D8BC2}">
      <dgm:prSet/>
      <dgm:spPr/>
      <dgm:t>
        <a:bodyPr/>
        <a:lstStyle/>
        <a:p>
          <a:endParaRPr lang="de-DE"/>
        </a:p>
      </dgm:t>
    </dgm:pt>
    <dgm:pt modelId="{B6D2526D-C8CB-41DD-8CD1-390678BCBB3D}">
      <dgm:prSet phldrT="[Text]"/>
      <dgm:spPr/>
      <dgm:t>
        <a:bodyPr/>
        <a:lstStyle/>
        <a:p>
          <a:r>
            <a:rPr lang="de-DE" dirty="0"/>
            <a:t>Analyse von Risiken</a:t>
          </a:r>
        </a:p>
      </dgm:t>
    </dgm:pt>
    <dgm:pt modelId="{CD193550-F6E2-4F7B-8A82-9FEA0CC248AC}" type="parTrans" cxnId="{90C4DE32-053A-475A-853D-B6A6285E2389}">
      <dgm:prSet/>
      <dgm:spPr/>
      <dgm:t>
        <a:bodyPr/>
        <a:lstStyle/>
        <a:p>
          <a:endParaRPr lang="de-DE"/>
        </a:p>
      </dgm:t>
    </dgm:pt>
    <dgm:pt modelId="{C8575280-3BA3-4552-926F-FD84A2D71539}" type="sibTrans" cxnId="{90C4DE32-053A-475A-853D-B6A6285E2389}">
      <dgm:prSet/>
      <dgm:spPr/>
      <dgm:t>
        <a:bodyPr/>
        <a:lstStyle/>
        <a:p>
          <a:endParaRPr lang="de-DE"/>
        </a:p>
      </dgm:t>
    </dgm:pt>
    <dgm:pt modelId="{1D197927-584D-45B2-8250-5835B4AC0DE9}">
      <dgm:prSet phldrT="[Text]"/>
      <dgm:spPr/>
      <dgm:t>
        <a:bodyPr/>
        <a:lstStyle/>
        <a:p>
          <a:r>
            <a:rPr lang="de-DE" dirty="0">
              <a:hlinkClick xmlns:r="http://schemas.openxmlformats.org/officeDocument/2006/relationships" r:id="rId4" action="ppaction://hlinksldjump"/>
            </a:rPr>
            <a:t>Schadenszenarien</a:t>
          </a:r>
          <a:endParaRPr lang="de-DE" dirty="0"/>
        </a:p>
      </dgm:t>
    </dgm:pt>
    <dgm:pt modelId="{38780FC4-B3B6-4822-B6C6-4A242798BEA8}" type="parTrans" cxnId="{FDBF3D04-EE4E-4EBE-A1C5-C2D2D1CB40FF}">
      <dgm:prSet/>
      <dgm:spPr/>
      <dgm:t>
        <a:bodyPr/>
        <a:lstStyle/>
        <a:p>
          <a:endParaRPr lang="de-DE"/>
        </a:p>
      </dgm:t>
    </dgm:pt>
    <dgm:pt modelId="{DD55B088-CB01-4D80-A10D-0695CC480397}" type="sibTrans" cxnId="{FDBF3D04-EE4E-4EBE-A1C5-C2D2D1CB40FF}">
      <dgm:prSet/>
      <dgm:spPr/>
      <dgm:t>
        <a:bodyPr/>
        <a:lstStyle/>
        <a:p>
          <a:endParaRPr lang="de-DE"/>
        </a:p>
      </dgm:t>
    </dgm:pt>
    <dgm:pt modelId="{6ADFF7AF-A8F1-468D-B6E8-FC503F23E131}">
      <dgm:prSet phldrT="[Text]"/>
      <dgm:spPr/>
      <dgm:t>
        <a:bodyPr/>
        <a:lstStyle/>
        <a:p>
          <a:r>
            <a:rPr lang="de-DE" dirty="0"/>
            <a:t>Gewichtung und Kategorisierung der Risiken</a:t>
          </a:r>
        </a:p>
      </dgm:t>
    </dgm:pt>
    <dgm:pt modelId="{8754298D-576B-4C69-AD68-7EB14A2634B8}" type="parTrans" cxnId="{46F9FB5C-C534-4182-8FA6-AAB8F697000B}">
      <dgm:prSet/>
      <dgm:spPr/>
      <dgm:t>
        <a:bodyPr/>
        <a:lstStyle/>
        <a:p>
          <a:endParaRPr lang="de-DE"/>
        </a:p>
      </dgm:t>
    </dgm:pt>
    <dgm:pt modelId="{380DB402-42D7-4E2F-9DE0-187E3A5D9768}" type="sibTrans" cxnId="{46F9FB5C-C534-4182-8FA6-AAB8F697000B}">
      <dgm:prSet/>
      <dgm:spPr/>
      <dgm:t>
        <a:bodyPr/>
        <a:lstStyle/>
        <a:p>
          <a:endParaRPr lang="de-DE"/>
        </a:p>
      </dgm:t>
    </dgm:pt>
    <dgm:pt modelId="{DCA24936-E898-4659-8B4B-C1EC2B663A8A}">
      <dgm:prSet phldrT="[Text]"/>
      <dgm:spPr/>
      <dgm:t>
        <a:bodyPr/>
        <a:lstStyle/>
        <a:p>
          <a:r>
            <a:rPr lang="de-DE" dirty="0"/>
            <a:t>Abschätzung der Folgen </a:t>
          </a:r>
        </a:p>
      </dgm:t>
    </dgm:pt>
    <dgm:pt modelId="{49340CA0-7ECB-411F-A1D5-5844AD54D507}" type="parTrans" cxnId="{FF8E0149-2137-47F6-98B1-4DD088F88DAA}">
      <dgm:prSet/>
      <dgm:spPr/>
      <dgm:t>
        <a:bodyPr/>
        <a:lstStyle/>
        <a:p>
          <a:endParaRPr lang="de-DE"/>
        </a:p>
      </dgm:t>
    </dgm:pt>
    <dgm:pt modelId="{5DCEFA09-419D-4805-A98C-8CA3FB8E158E}" type="sibTrans" cxnId="{FF8E0149-2137-47F6-98B1-4DD088F88DAA}">
      <dgm:prSet/>
      <dgm:spPr/>
      <dgm:t>
        <a:bodyPr/>
        <a:lstStyle/>
        <a:p>
          <a:endParaRPr lang="de-DE"/>
        </a:p>
      </dgm:t>
    </dgm:pt>
    <dgm:pt modelId="{8C8ACDF0-2D8C-4248-B7AD-9E6832702159}">
      <dgm:prSet phldrT="[Text]"/>
      <dgm:spPr/>
      <dgm:t>
        <a:bodyPr/>
        <a:lstStyle/>
        <a:p>
          <a:r>
            <a:rPr lang="de-DE" dirty="0"/>
            <a:t>Auch als Risikomanagement bezeichnet</a:t>
          </a:r>
        </a:p>
      </dgm:t>
    </dgm:pt>
    <dgm:pt modelId="{88E9564A-3BE3-4163-B995-71250D5954D9}" type="parTrans" cxnId="{B11273AC-C9D6-4741-8F3E-25F4488FC3AB}">
      <dgm:prSet/>
      <dgm:spPr/>
      <dgm:t>
        <a:bodyPr/>
        <a:lstStyle/>
        <a:p>
          <a:endParaRPr lang="de-DE"/>
        </a:p>
      </dgm:t>
    </dgm:pt>
    <dgm:pt modelId="{81B45DA4-51F9-49D4-9479-648CA0CF3261}" type="sibTrans" cxnId="{B11273AC-C9D6-4741-8F3E-25F4488FC3AB}">
      <dgm:prSet/>
      <dgm:spPr/>
      <dgm:t>
        <a:bodyPr/>
        <a:lstStyle/>
        <a:p>
          <a:endParaRPr lang="de-DE"/>
        </a:p>
      </dgm:t>
    </dgm:pt>
    <dgm:pt modelId="{8D6D1038-52B9-448A-BD35-6EB7B29CD041}" type="pres">
      <dgm:prSet presAssocID="{4954423A-D872-4FC3-BFCB-126C89230281}" presName="linear" presStyleCnt="0">
        <dgm:presLayoutVars>
          <dgm:dir/>
          <dgm:resizeHandles val="exact"/>
        </dgm:presLayoutVars>
      </dgm:prSet>
      <dgm:spPr/>
    </dgm:pt>
    <dgm:pt modelId="{C9C3C981-DB3A-4B15-BA7B-736B4EA85CD5}" type="pres">
      <dgm:prSet presAssocID="{7AA44B36-1709-4DAE-98C8-59D3E4DCA07E}" presName="comp" presStyleCnt="0"/>
      <dgm:spPr/>
    </dgm:pt>
    <dgm:pt modelId="{226DF4B5-17D7-4253-9D3C-CDEF45C80412}" type="pres">
      <dgm:prSet presAssocID="{7AA44B36-1709-4DAE-98C8-59D3E4DCA07E}" presName="box" presStyleLbl="node1" presStyleIdx="0" presStyleCnt="4"/>
      <dgm:spPr/>
    </dgm:pt>
    <dgm:pt modelId="{BD0FA1FE-F887-4885-A56B-FB3D8803CCE7}" type="pres">
      <dgm:prSet presAssocID="{7AA44B36-1709-4DAE-98C8-59D3E4DCA07E}" presName="img" presStyleLbl="fgImgPlace1" presStyleIdx="0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6AD1943F-FB4C-437C-8018-8C2BB99784B2}" type="pres">
      <dgm:prSet presAssocID="{7AA44B36-1709-4DAE-98C8-59D3E4DCA07E}" presName="text" presStyleLbl="node1" presStyleIdx="0" presStyleCnt="4">
        <dgm:presLayoutVars>
          <dgm:bulletEnabled val="1"/>
        </dgm:presLayoutVars>
      </dgm:prSet>
      <dgm:spPr/>
    </dgm:pt>
    <dgm:pt modelId="{A9321476-F64E-49DE-8DF3-D33395E112AD}" type="pres">
      <dgm:prSet presAssocID="{BA30D2F7-A313-4C1B-BD61-1BC3721A5051}" presName="spacer" presStyleCnt="0"/>
      <dgm:spPr/>
    </dgm:pt>
    <dgm:pt modelId="{41BE4F7D-0E74-4363-A3F0-80322840C38A}" type="pres">
      <dgm:prSet presAssocID="{D0D7171A-32EB-49E1-961D-83559072DFD5}" presName="comp" presStyleCnt="0"/>
      <dgm:spPr/>
    </dgm:pt>
    <dgm:pt modelId="{FB08E56A-2102-409C-9239-805A82F5BEC2}" type="pres">
      <dgm:prSet presAssocID="{D0D7171A-32EB-49E1-961D-83559072DFD5}" presName="box" presStyleLbl="node1" presStyleIdx="1" presStyleCnt="4"/>
      <dgm:spPr/>
    </dgm:pt>
    <dgm:pt modelId="{50B16A9D-870A-43CD-93D9-ABC04390B8F7}" type="pres">
      <dgm:prSet presAssocID="{D0D7171A-32EB-49E1-961D-83559072DFD5}" presName="img" presStyleLbl="fgImgPlace1" presStyleIdx="1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</dgm:pt>
    <dgm:pt modelId="{15C45DCE-3E36-412D-992C-F3B7F077175E}" type="pres">
      <dgm:prSet presAssocID="{D0D7171A-32EB-49E1-961D-83559072DFD5}" presName="text" presStyleLbl="node1" presStyleIdx="1" presStyleCnt="4">
        <dgm:presLayoutVars>
          <dgm:bulletEnabled val="1"/>
        </dgm:presLayoutVars>
      </dgm:prSet>
      <dgm:spPr/>
    </dgm:pt>
    <dgm:pt modelId="{C0BE07CB-841C-4CA2-924D-2C53131914E8}" type="pres">
      <dgm:prSet presAssocID="{429931FE-35E9-48C6-A202-AB1F7BFE718D}" presName="spacer" presStyleCnt="0"/>
      <dgm:spPr/>
    </dgm:pt>
    <dgm:pt modelId="{F2D5EACE-1FA4-4357-96F2-467B5D43DC46}" type="pres">
      <dgm:prSet presAssocID="{916C9999-7E8F-43E1-8C11-73D86ADEC5D4}" presName="comp" presStyleCnt="0"/>
      <dgm:spPr/>
    </dgm:pt>
    <dgm:pt modelId="{1950A185-9747-4093-BFC6-3CBA96FB896E}" type="pres">
      <dgm:prSet presAssocID="{916C9999-7E8F-43E1-8C11-73D86ADEC5D4}" presName="box" presStyleLbl="node1" presStyleIdx="2" presStyleCnt="4"/>
      <dgm:spPr/>
    </dgm:pt>
    <dgm:pt modelId="{FAFF0FD6-9DE6-4007-90EB-1C681982AF58}" type="pres">
      <dgm:prSet presAssocID="{916C9999-7E8F-43E1-8C11-73D86ADEC5D4}" presName="img" presStyleLbl="fgImgPlace1" presStyleIdx="2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</dgm:spPr>
    </dgm:pt>
    <dgm:pt modelId="{8415028C-99AE-48E9-8DD2-0702F3927B19}" type="pres">
      <dgm:prSet presAssocID="{916C9999-7E8F-43E1-8C11-73D86ADEC5D4}" presName="text" presStyleLbl="node1" presStyleIdx="2" presStyleCnt="4">
        <dgm:presLayoutVars>
          <dgm:bulletEnabled val="1"/>
        </dgm:presLayoutVars>
      </dgm:prSet>
      <dgm:spPr/>
    </dgm:pt>
    <dgm:pt modelId="{517EBBDB-BA0C-4169-A396-4E0F0FBD97FB}" type="pres">
      <dgm:prSet presAssocID="{A6637DD5-9548-41F6-BDF6-73E48703722E}" presName="spacer" presStyleCnt="0"/>
      <dgm:spPr/>
    </dgm:pt>
    <dgm:pt modelId="{40A4CA6E-62C8-473F-AC37-E68359BD047B}" type="pres">
      <dgm:prSet presAssocID="{1D197927-584D-45B2-8250-5835B4AC0DE9}" presName="comp" presStyleCnt="0"/>
      <dgm:spPr/>
    </dgm:pt>
    <dgm:pt modelId="{E752032E-8572-4D29-BC7F-AF8CEF1D47F1}" type="pres">
      <dgm:prSet presAssocID="{1D197927-584D-45B2-8250-5835B4AC0DE9}" presName="box" presStyleLbl="node1" presStyleIdx="3" presStyleCnt="4"/>
      <dgm:spPr/>
    </dgm:pt>
    <dgm:pt modelId="{C99DBA48-5D03-4CE8-9110-34E47C445789}" type="pres">
      <dgm:prSet presAssocID="{1D197927-584D-45B2-8250-5835B4AC0DE9}" presName="img" presStyleLbl="fgImgPlac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</dgm:pt>
    <dgm:pt modelId="{DBEEC270-A220-44EA-86B8-92DFDD77EF6D}" type="pres">
      <dgm:prSet presAssocID="{1D197927-584D-45B2-8250-5835B4AC0DE9}" presName="text" presStyleLbl="node1" presStyleIdx="3" presStyleCnt="4">
        <dgm:presLayoutVars>
          <dgm:bulletEnabled val="1"/>
        </dgm:presLayoutVars>
      </dgm:prSet>
      <dgm:spPr/>
    </dgm:pt>
  </dgm:ptLst>
  <dgm:cxnLst>
    <dgm:cxn modelId="{2CFFC000-C4F8-4AE6-B849-A84779FD67E3}" type="presOf" srcId="{FBD638D8-FEC1-4522-ADFF-53F2E64AE139}" destId="{8415028C-99AE-48E9-8DD2-0702F3927B19}" srcOrd="1" destOrd="1" presId="urn:microsoft.com/office/officeart/2005/8/layout/vList4"/>
    <dgm:cxn modelId="{FDBF3D04-EE4E-4EBE-A1C5-C2D2D1CB40FF}" srcId="{4954423A-D872-4FC3-BFCB-126C89230281}" destId="{1D197927-584D-45B2-8250-5835B4AC0DE9}" srcOrd="3" destOrd="0" parTransId="{38780FC4-B3B6-4822-B6C6-4A242798BEA8}" sibTransId="{DD55B088-CB01-4D80-A10D-0695CC480397}"/>
    <dgm:cxn modelId="{E3139E13-B888-475B-ADA2-9A9E0F65FF9A}" type="presOf" srcId="{14BEC705-0F8A-4DBA-92C5-469E6589E47D}" destId="{FB08E56A-2102-409C-9239-805A82F5BEC2}" srcOrd="0" destOrd="2" presId="urn:microsoft.com/office/officeart/2005/8/layout/vList4"/>
    <dgm:cxn modelId="{B8200E17-65F1-4D2D-986B-1D28760D8BC2}" srcId="{D0D7171A-32EB-49E1-961D-83559072DFD5}" destId="{57617D67-2AB1-4803-B5C2-8B13B6CF48D7}" srcOrd="2" destOrd="0" parTransId="{C0DCFA82-1B32-4B1A-B3F1-C8D3DCEEE286}" sibTransId="{745BD6BF-9B32-40E8-9F4F-CF8A02A2A839}"/>
    <dgm:cxn modelId="{B0463226-BB2D-4F7E-B2C8-3F4E56FFC0FB}" srcId="{D0D7171A-32EB-49E1-961D-83559072DFD5}" destId="{14BEC705-0F8A-4DBA-92C5-469E6589E47D}" srcOrd="1" destOrd="0" parTransId="{79E7B256-CCE8-4EFF-A58A-A06383ABAD80}" sibTransId="{F626B167-079E-4D11-83CB-B2CE1514AF09}"/>
    <dgm:cxn modelId="{14D8AF2F-FE77-4566-A81B-8ED88CD39484}" srcId="{D0D7171A-32EB-49E1-961D-83559072DFD5}" destId="{B55FA437-3217-4399-AA94-F4AB111A6252}" srcOrd="0" destOrd="0" parTransId="{A19F986A-04D8-444D-8FC5-451209884683}" sibTransId="{C09C2D41-EDB0-40E7-B663-810351A89044}"/>
    <dgm:cxn modelId="{8A1F7230-4E50-4CE1-8BE2-DE77D8803904}" type="presOf" srcId="{D0D7171A-32EB-49E1-961D-83559072DFD5}" destId="{15C45DCE-3E36-412D-992C-F3B7F077175E}" srcOrd="1" destOrd="0" presId="urn:microsoft.com/office/officeart/2005/8/layout/vList4"/>
    <dgm:cxn modelId="{90C4DE32-053A-475A-853D-B6A6285E2389}" srcId="{916C9999-7E8F-43E1-8C11-73D86ADEC5D4}" destId="{B6D2526D-C8CB-41DD-8CD1-390678BCBB3D}" srcOrd="1" destOrd="0" parTransId="{CD193550-F6E2-4F7B-8A82-9FEA0CC248AC}" sibTransId="{C8575280-3BA3-4552-926F-FD84A2D71539}"/>
    <dgm:cxn modelId="{587AEA35-0318-40DC-8B4E-0F02977C5B9A}" type="presOf" srcId="{8C8ACDF0-2D8C-4248-B7AD-9E6832702159}" destId="{DBEEC270-A220-44EA-86B8-92DFDD77EF6D}" srcOrd="1" destOrd="3" presId="urn:microsoft.com/office/officeart/2005/8/layout/vList4"/>
    <dgm:cxn modelId="{DFBF353E-6082-4A20-BDC8-7A945C153D11}" type="presOf" srcId="{916C9999-7E8F-43E1-8C11-73D86ADEC5D4}" destId="{1950A185-9747-4093-BFC6-3CBA96FB896E}" srcOrd="0" destOrd="0" presId="urn:microsoft.com/office/officeart/2005/8/layout/vList4"/>
    <dgm:cxn modelId="{46F9FB5C-C534-4182-8FA6-AAB8F697000B}" srcId="{1D197927-584D-45B2-8250-5835B4AC0DE9}" destId="{6ADFF7AF-A8F1-468D-B6E8-FC503F23E131}" srcOrd="0" destOrd="0" parTransId="{8754298D-576B-4C69-AD68-7EB14A2634B8}" sibTransId="{380DB402-42D7-4E2F-9DE0-187E3A5D9768}"/>
    <dgm:cxn modelId="{432D7D5F-6DA4-4024-B681-7D5C0BE152D0}" type="presOf" srcId="{B6D2526D-C8CB-41DD-8CD1-390678BCBB3D}" destId="{1950A185-9747-4093-BFC6-3CBA96FB896E}" srcOrd="0" destOrd="2" presId="urn:microsoft.com/office/officeart/2005/8/layout/vList4"/>
    <dgm:cxn modelId="{94288266-9907-4543-8CAE-AADFAA03AF58}" type="presOf" srcId="{2427E78F-9351-4ED7-9319-C7A250D16AE7}" destId="{6AD1943F-FB4C-437C-8018-8C2BB99784B2}" srcOrd="1" destOrd="2" presId="urn:microsoft.com/office/officeart/2005/8/layout/vList4"/>
    <dgm:cxn modelId="{84332A47-1F7F-466E-BFF2-AE4466533BD4}" type="presOf" srcId="{DCA24936-E898-4659-8B4B-C1EC2B663A8A}" destId="{E752032E-8572-4D29-BC7F-AF8CEF1D47F1}" srcOrd="0" destOrd="2" presId="urn:microsoft.com/office/officeart/2005/8/layout/vList4"/>
    <dgm:cxn modelId="{74DD3B48-31EC-4A90-8A81-656464EFC22F}" type="presOf" srcId="{B6D2526D-C8CB-41DD-8CD1-390678BCBB3D}" destId="{8415028C-99AE-48E9-8DD2-0702F3927B19}" srcOrd="1" destOrd="2" presId="urn:microsoft.com/office/officeart/2005/8/layout/vList4"/>
    <dgm:cxn modelId="{FF8E0149-2137-47F6-98B1-4DD088F88DAA}" srcId="{1D197927-584D-45B2-8250-5835B4AC0DE9}" destId="{DCA24936-E898-4659-8B4B-C1EC2B663A8A}" srcOrd="1" destOrd="0" parTransId="{49340CA0-7ECB-411F-A1D5-5844AD54D507}" sibTransId="{5DCEFA09-419D-4805-A98C-8CA3FB8E158E}"/>
    <dgm:cxn modelId="{499DF569-4724-4EB4-9752-C5F43DD20156}" type="presOf" srcId="{8C8ACDF0-2D8C-4248-B7AD-9E6832702159}" destId="{E752032E-8572-4D29-BC7F-AF8CEF1D47F1}" srcOrd="0" destOrd="3" presId="urn:microsoft.com/office/officeart/2005/8/layout/vList4"/>
    <dgm:cxn modelId="{170D7E50-93E8-40A9-8E9E-8C53DC587091}" srcId="{4954423A-D872-4FC3-BFCB-126C89230281}" destId="{D0D7171A-32EB-49E1-961D-83559072DFD5}" srcOrd="1" destOrd="0" parTransId="{8EF94247-C044-40F3-A062-03238237D9BB}" sibTransId="{429931FE-35E9-48C6-A202-AB1F7BFE718D}"/>
    <dgm:cxn modelId="{B272235A-851F-40A7-93E1-EE9169DFEE52}" type="presOf" srcId="{4954423A-D872-4FC3-BFCB-126C89230281}" destId="{8D6D1038-52B9-448A-BD35-6EB7B29CD041}" srcOrd="0" destOrd="0" presId="urn:microsoft.com/office/officeart/2005/8/layout/vList4"/>
    <dgm:cxn modelId="{EB91CD7C-DC8A-474C-ACCD-4E4A4C032701}" srcId="{7AA44B36-1709-4DAE-98C8-59D3E4DCA07E}" destId="{B68798F7-1D83-4054-9E0F-8B05DC5D10DD}" srcOrd="0" destOrd="0" parTransId="{B1CE5B99-C6D6-4FE5-97CA-145A6CCBFA30}" sibTransId="{FB0E235F-D64C-4389-A6FB-5E4AB0C90F87}"/>
    <dgm:cxn modelId="{90AB4A87-5159-40FD-94BE-5ECAF47F36FD}" type="presOf" srcId="{57617D67-2AB1-4803-B5C2-8B13B6CF48D7}" destId="{15C45DCE-3E36-412D-992C-F3B7F077175E}" srcOrd="1" destOrd="3" presId="urn:microsoft.com/office/officeart/2005/8/layout/vList4"/>
    <dgm:cxn modelId="{B09C078B-3F58-4864-B0CD-620FEEE117FB}" type="presOf" srcId="{14BEC705-0F8A-4DBA-92C5-469E6589E47D}" destId="{15C45DCE-3E36-412D-992C-F3B7F077175E}" srcOrd="1" destOrd="2" presId="urn:microsoft.com/office/officeart/2005/8/layout/vList4"/>
    <dgm:cxn modelId="{EDFD2F96-A07F-48C5-B2D6-FBD70028E8BE}" type="presOf" srcId="{6ADFF7AF-A8F1-468D-B6E8-FC503F23E131}" destId="{DBEEC270-A220-44EA-86B8-92DFDD77EF6D}" srcOrd="1" destOrd="1" presId="urn:microsoft.com/office/officeart/2005/8/layout/vList4"/>
    <dgm:cxn modelId="{D4FBCE9B-2704-4721-9FF5-C16102D785F5}" type="presOf" srcId="{B55FA437-3217-4399-AA94-F4AB111A6252}" destId="{FB08E56A-2102-409C-9239-805A82F5BEC2}" srcOrd="0" destOrd="1" presId="urn:microsoft.com/office/officeart/2005/8/layout/vList4"/>
    <dgm:cxn modelId="{2261379C-3861-4A01-BE10-6854C03EA366}" type="presOf" srcId="{916C9999-7E8F-43E1-8C11-73D86ADEC5D4}" destId="{8415028C-99AE-48E9-8DD2-0702F3927B19}" srcOrd="1" destOrd="0" presId="urn:microsoft.com/office/officeart/2005/8/layout/vList4"/>
    <dgm:cxn modelId="{C04A449C-BA3E-4ADD-AD52-1B32F1BA5D77}" type="presOf" srcId="{B68798F7-1D83-4054-9E0F-8B05DC5D10DD}" destId="{226DF4B5-17D7-4253-9D3C-CDEF45C80412}" srcOrd="0" destOrd="1" presId="urn:microsoft.com/office/officeart/2005/8/layout/vList4"/>
    <dgm:cxn modelId="{786308A0-A269-4CAA-8529-C47D32089C64}" type="presOf" srcId="{2427E78F-9351-4ED7-9319-C7A250D16AE7}" destId="{226DF4B5-17D7-4253-9D3C-CDEF45C80412}" srcOrd="0" destOrd="2" presId="urn:microsoft.com/office/officeart/2005/8/layout/vList4"/>
    <dgm:cxn modelId="{403318A7-E826-4119-8DCB-D88964607D92}" srcId="{4954423A-D872-4FC3-BFCB-126C89230281}" destId="{7AA44B36-1709-4DAE-98C8-59D3E4DCA07E}" srcOrd="0" destOrd="0" parTransId="{36E28A5E-C639-4824-9175-B02355DE3190}" sibTransId="{BA30D2F7-A313-4C1B-BD61-1BC3721A5051}"/>
    <dgm:cxn modelId="{3FF204AA-A9B0-4EC6-931A-0BB63FC209BF}" type="presOf" srcId="{7AA44B36-1709-4DAE-98C8-59D3E4DCA07E}" destId="{226DF4B5-17D7-4253-9D3C-CDEF45C80412}" srcOrd="0" destOrd="0" presId="urn:microsoft.com/office/officeart/2005/8/layout/vList4"/>
    <dgm:cxn modelId="{B11273AC-C9D6-4741-8F3E-25F4488FC3AB}" srcId="{1D197927-584D-45B2-8250-5835B4AC0DE9}" destId="{8C8ACDF0-2D8C-4248-B7AD-9E6832702159}" srcOrd="2" destOrd="0" parTransId="{88E9564A-3BE3-4163-B995-71250D5954D9}" sibTransId="{81B45DA4-51F9-49D4-9479-648CA0CF3261}"/>
    <dgm:cxn modelId="{344FC4AE-285B-4046-8854-87B230F31CA7}" type="presOf" srcId="{57617D67-2AB1-4803-B5C2-8B13B6CF48D7}" destId="{FB08E56A-2102-409C-9239-805A82F5BEC2}" srcOrd="0" destOrd="3" presId="urn:microsoft.com/office/officeart/2005/8/layout/vList4"/>
    <dgm:cxn modelId="{702E15B3-EE6A-425C-9627-075505176867}" type="presOf" srcId="{DCA24936-E898-4659-8B4B-C1EC2B663A8A}" destId="{DBEEC270-A220-44EA-86B8-92DFDD77EF6D}" srcOrd="1" destOrd="2" presId="urn:microsoft.com/office/officeart/2005/8/layout/vList4"/>
    <dgm:cxn modelId="{97A07AC0-040B-4DA1-9669-256DD088D8EC}" type="presOf" srcId="{B68798F7-1D83-4054-9E0F-8B05DC5D10DD}" destId="{6AD1943F-FB4C-437C-8018-8C2BB99784B2}" srcOrd="1" destOrd="1" presId="urn:microsoft.com/office/officeart/2005/8/layout/vList4"/>
    <dgm:cxn modelId="{5798F1CC-639B-4C79-B744-1618CD952C1D}" type="presOf" srcId="{1D197927-584D-45B2-8250-5835B4AC0DE9}" destId="{DBEEC270-A220-44EA-86B8-92DFDD77EF6D}" srcOrd="1" destOrd="0" presId="urn:microsoft.com/office/officeart/2005/8/layout/vList4"/>
    <dgm:cxn modelId="{712B11D1-406C-40F1-B5E7-22D9EDCA046D}" type="presOf" srcId="{B55FA437-3217-4399-AA94-F4AB111A6252}" destId="{15C45DCE-3E36-412D-992C-F3B7F077175E}" srcOrd="1" destOrd="1" presId="urn:microsoft.com/office/officeart/2005/8/layout/vList4"/>
    <dgm:cxn modelId="{BC2A34DF-9C3C-4D48-A805-5756AA8D63D6}" type="presOf" srcId="{6ADFF7AF-A8F1-468D-B6E8-FC503F23E131}" destId="{E752032E-8572-4D29-BC7F-AF8CEF1D47F1}" srcOrd="0" destOrd="1" presId="urn:microsoft.com/office/officeart/2005/8/layout/vList4"/>
    <dgm:cxn modelId="{477F57E0-59D9-40C0-B1FD-80D50905B67C}" type="presOf" srcId="{D0D7171A-32EB-49E1-961D-83559072DFD5}" destId="{FB08E56A-2102-409C-9239-805A82F5BEC2}" srcOrd="0" destOrd="0" presId="urn:microsoft.com/office/officeart/2005/8/layout/vList4"/>
    <dgm:cxn modelId="{AFEE2EE5-A71A-4A4B-BA86-AD34B4182A24}" srcId="{7AA44B36-1709-4DAE-98C8-59D3E4DCA07E}" destId="{2427E78F-9351-4ED7-9319-C7A250D16AE7}" srcOrd="1" destOrd="0" parTransId="{5F331CED-145E-4135-87D8-B43868892D9B}" sibTransId="{E68C9A4F-5AAA-415E-B88B-9C72EB424564}"/>
    <dgm:cxn modelId="{280751E8-05D0-4C06-AC72-4559B02B4ED6}" srcId="{4954423A-D872-4FC3-BFCB-126C89230281}" destId="{916C9999-7E8F-43E1-8C11-73D86ADEC5D4}" srcOrd="2" destOrd="0" parTransId="{933711FB-7DB9-4B82-8E0E-EF9DAE34B905}" sibTransId="{A6637DD5-9548-41F6-BDF6-73E48703722E}"/>
    <dgm:cxn modelId="{E0FFA0EB-0EF7-48CA-92E0-9362DF4A726D}" srcId="{916C9999-7E8F-43E1-8C11-73D86ADEC5D4}" destId="{FBD638D8-FEC1-4522-ADFF-53F2E64AE139}" srcOrd="0" destOrd="0" parTransId="{BB209D9A-D385-4A21-A8DF-D3BCD8F25F07}" sibTransId="{FEE50607-5E43-42D9-944A-ABFD28E84380}"/>
    <dgm:cxn modelId="{D8B0BEEB-86BD-4FA3-A510-5DD372879015}" type="presOf" srcId="{7AA44B36-1709-4DAE-98C8-59D3E4DCA07E}" destId="{6AD1943F-FB4C-437C-8018-8C2BB99784B2}" srcOrd="1" destOrd="0" presId="urn:microsoft.com/office/officeart/2005/8/layout/vList4"/>
    <dgm:cxn modelId="{1CDE57F1-9CF9-4162-BC9F-CC07D7FC7415}" type="presOf" srcId="{FBD638D8-FEC1-4522-ADFF-53F2E64AE139}" destId="{1950A185-9747-4093-BFC6-3CBA96FB896E}" srcOrd="0" destOrd="1" presId="urn:microsoft.com/office/officeart/2005/8/layout/vList4"/>
    <dgm:cxn modelId="{E3CACEFC-7D73-4B8E-9CA3-B5F4674BDB83}" type="presOf" srcId="{1D197927-584D-45B2-8250-5835B4AC0DE9}" destId="{E752032E-8572-4D29-BC7F-AF8CEF1D47F1}" srcOrd="0" destOrd="0" presId="urn:microsoft.com/office/officeart/2005/8/layout/vList4"/>
    <dgm:cxn modelId="{CBE8679D-9FDA-4929-8788-E64E3D636D95}" type="presParOf" srcId="{8D6D1038-52B9-448A-BD35-6EB7B29CD041}" destId="{C9C3C981-DB3A-4B15-BA7B-736B4EA85CD5}" srcOrd="0" destOrd="0" presId="urn:microsoft.com/office/officeart/2005/8/layout/vList4"/>
    <dgm:cxn modelId="{411529EE-7F4D-4F40-BFCD-6411FD877A25}" type="presParOf" srcId="{C9C3C981-DB3A-4B15-BA7B-736B4EA85CD5}" destId="{226DF4B5-17D7-4253-9D3C-CDEF45C80412}" srcOrd="0" destOrd="0" presId="urn:microsoft.com/office/officeart/2005/8/layout/vList4"/>
    <dgm:cxn modelId="{16B57561-F087-4024-9A8F-85DCD74A080B}" type="presParOf" srcId="{C9C3C981-DB3A-4B15-BA7B-736B4EA85CD5}" destId="{BD0FA1FE-F887-4885-A56B-FB3D8803CCE7}" srcOrd="1" destOrd="0" presId="urn:microsoft.com/office/officeart/2005/8/layout/vList4"/>
    <dgm:cxn modelId="{13DAE5B0-2CA0-4D6D-9EB6-C23A4C9253C7}" type="presParOf" srcId="{C9C3C981-DB3A-4B15-BA7B-736B4EA85CD5}" destId="{6AD1943F-FB4C-437C-8018-8C2BB99784B2}" srcOrd="2" destOrd="0" presId="urn:microsoft.com/office/officeart/2005/8/layout/vList4"/>
    <dgm:cxn modelId="{F78D0AD3-F63A-4F0E-87C4-EFBCDCAA4AB5}" type="presParOf" srcId="{8D6D1038-52B9-448A-BD35-6EB7B29CD041}" destId="{A9321476-F64E-49DE-8DF3-D33395E112AD}" srcOrd="1" destOrd="0" presId="urn:microsoft.com/office/officeart/2005/8/layout/vList4"/>
    <dgm:cxn modelId="{9A025037-179B-4E2A-A954-A05E51B3F989}" type="presParOf" srcId="{8D6D1038-52B9-448A-BD35-6EB7B29CD041}" destId="{41BE4F7D-0E74-4363-A3F0-80322840C38A}" srcOrd="2" destOrd="0" presId="urn:microsoft.com/office/officeart/2005/8/layout/vList4"/>
    <dgm:cxn modelId="{15033AE9-6A21-4C0A-8DB3-6118B5697C53}" type="presParOf" srcId="{41BE4F7D-0E74-4363-A3F0-80322840C38A}" destId="{FB08E56A-2102-409C-9239-805A82F5BEC2}" srcOrd="0" destOrd="0" presId="urn:microsoft.com/office/officeart/2005/8/layout/vList4"/>
    <dgm:cxn modelId="{E0923C65-11EE-47B9-BD2A-CCD14603AA31}" type="presParOf" srcId="{41BE4F7D-0E74-4363-A3F0-80322840C38A}" destId="{50B16A9D-870A-43CD-93D9-ABC04390B8F7}" srcOrd="1" destOrd="0" presId="urn:microsoft.com/office/officeart/2005/8/layout/vList4"/>
    <dgm:cxn modelId="{0BCDA73B-81E0-40B6-9170-4D54BF5D198D}" type="presParOf" srcId="{41BE4F7D-0E74-4363-A3F0-80322840C38A}" destId="{15C45DCE-3E36-412D-992C-F3B7F077175E}" srcOrd="2" destOrd="0" presId="urn:microsoft.com/office/officeart/2005/8/layout/vList4"/>
    <dgm:cxn modelId="{F59B0EB5-7BF3-4776-A777-E0545AC06DF3}" type="presParOf" srcId="{8D6D1038-52B9-448A-BD35-6EB7B29CD041}" destId="{C0BE07CB-841C-4CA2-924D-2C53131914E8}" srcOrd="3" destOrd="0" presId="urn:microsoft.com/office/officeart/2005/8/layout/vList4"/>
    <dgm:cxn modelId="{D505A12E-731F-4000-AA7C-C02EA03DF8B3}" type="presParOf" srcId="{8D6D1038-52B9-448A-BD35-6EB7B29CD041}" destId="{F2D5EACE-1FA4-4357-96F2-467B5D43DC46}" srcOrd="4" destOrd="0" presId="urn:microsoft.com/office/officeart/2005/8/layout/vList4"/>
    <dgm:cxn modelId="{2501D91C-9382-47BD-A686-312A913D2FFA}" type="presParOf" srcId="{F2D5EACE-1FA4-4357-96F2-467B5D43DC46}" destId="{1950A185-9747-4093-BFC6-3CBA96FB896E}" srcOrd="0" destOrd="0" presId="urn:microsoft.com/office/officeart/2005/8/layout/vList4"/>
    <dgm:cxn modelId="{3A5EC98B-7484-4E0E-BD4A-F8036C501C0D}" type="presParOf" srcId="{F2D5EACE-1FA4-4357-96F2-467B5D43DC46}" destId="{FAFF0FD6-9DE6-4007-90EB-1C681982AF58}" srcOrd="1" destOrd="0" presId="urn:microsoft.com/office/officeart/2005/8/layout/vList4"/>
    <dgm:cxn modelId="{951E5035-5D66-4B44-A9C8-4140E91E8882}" type="presParOf" srcId="{F2D5EACE-1FA4-4357-96F2-467B5D43DC46}" destId="{8415028C-99AE-48E9-8DD2-0702F3927B19}" srcOrd="2" destOrd="0" presId="urn:microsoft.com/office/officeart/2005/8/layout/vList4"/>
    <dgm:cxn modelId="{E5DDB391-71B4-43C5-8912-173D9E1D5CC0}" type="presParOf" srcId="{8D6D1038-52B9-448A-BD35-6EB7B29CD041}" destId="{517EBBDB-BA0C-4169-A396-4E0F0FBD97FB}" srcOrd="5" destOrd="0" presId="urn:microsoft.com/office/officeart/2005/8/layout/vList4"/>
    <dgm:cxn modelId="{BD636958-4C2C-4CFC-9724-2C9997758B39}" type="presParOf" srcId="{8D6D1038-52B9-448A-BD35-6EB7B29CD041}" destId="{40A4CA6E-62C8-473F-AC37-E68359BD047B}" srcOrd="6" destOrd="0" presId="urn:microsoft.com/office/officeart/2005/8/layout/vList4"/>
    <dgm:cxn modelId="{C5D95C1B-AE3B-49FC-A53C-046FABD63956}" type="presParOf" srcId="{40A4CA6E-62C8-473F-AC37-E68359BD047B}" destId="{E752032E-8572-4D29-BC7F-AF8CEF1D47F1}" srcOrd="0" destOrd="0" presId="urn:microsoft.com/office/officeart/2005/8/layout/vList4"/>
    <dgm:cxn modelId="{28ECFB69-256E-45E7-BAA8-AF05A6BBB29A}" type="presParOf" srcId="{40A4CA6E-62C8-473F-AC37-E68359BD047B}" destId="{C99DBA48-5D03-4CE8-9110-34E47C445789}" srcOrd="1" destOrd="0" presId="urn:microsoft.com/office/officeart/2005/8/layout/vList4"/>
    <dgm:cxn modelId="{5B2BA876-F2FE-4752-8E7D-E9A6DDD7CAAD}" type="presParOf" srcId="{40A4CA6E-62C8-473F-AC37-E68359BD047B}" destId="{DBEEC270-A220-44EA-86B8-92DFDD77EF6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4D600D-E9AF-485D-85FE-12D7BC01DA2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5ECA54-34C4-489E-A734-94EF21D11D92}">
      <dgm:prSet phldrT="[Text]"/>
      <dgm:spPr/>
      <dgm:t>
        <a:bodyPr/>
        <a:lstStyle/>
        <a:p>
          <a:r>
            <a:rPr lang="de-DE" dirty="0"/>
            <a:t>Datensicherheit</a:t>
          </a:r>
        </a:p>
      </dgm:t>
    </dgm:pt>
    <dgm:pt modelId="{EBAEA66F-77DB-48A4-91FC-15C2FB8A09AD}" type="parTrans" cxnId="{B4F6E6AE-E308-41F6-802A-F6B1A1029521}">
      <dgm:prSet/>
      <dgm:spPr/>
      <dgm:t>
        <a:bodyPr/>
        <a:lstStyle/>
        <a:p>
          <a:endParaRPr lang="de-DE"/>
        </a:p>
      </dgm:t>
    </dgm:pt>
    <dgm:pt modelId="{773882BF-97D2-4309-9B4B-8385DDD76149}" type="sibTrans" cxnId="{B4F6E6AE-E308-41F6-802A-F6B1A1029521}">
      <dgm:prSet/>
      <dgm:spPr/>
      <dgm:t>
        <a:bodyPr/>
        <a:lstStyle/>
        <a:p>
          <a:endParaRPr lang="de-DE"/>
        </a:p>
      </dgm:t>
    </dgm:pt>
    <dgm:pt modelId="{B8F6E891-D499-459E-A7CA-80F7EBF0FD4D}">
      <dgm:prSet phldrT="[Text]"/>
      <dgm:spPr/>
      <dgm:t>
        <a:bodyPr/>
        <a:lstStyle/>
        <a:p>
          <a:r>
            <a:rPr lang="de-DE" dirty="0"/>
            <a:t>Schutz aller Daten im Unternehmen</a:t>
          </a:r>
        </a:p>
      </dgm:t>
    </dgm:pt>
    <dgm:pt modelId="{8528E31D-083D-4F1A-ABD7-4F26256822FC}" type="parTrans" cxnId="{D6888260-588E-4ED5-B729-70E7B4C82AD7}">
      <dgm:prSet/>
      <dgm:spPr/>
      <dgm:t>
        <a:bodyPr/>
        <a:lstStyle/>
        <a:p>
          <a:endParaRPr lang="de-DE"/>
        </a:p>
      </dgm:t>
    </dgm:pt>
    <dgm:pt modelId="{5B6C295F-F423-4BD4-840D-DC13AE69E22F}" type="sibTrans" cxnId="{D6888260-588E-4ED5-B729-70E7B4C82AD7}">
      <dgm:prSet/>
      <dgm:spPr/>
      <dgm:t>
        <a:bodyPr/>
        <a:lstStyle/>
        <a:p>
          <a:endParaRPr lang="de-DE"/>
        </a:p>
      </dgm:t>
    </dgm:pt>
    <dgm:pt modelId="{D5C5005F-84D3-4792-AE56-7ECAA0DD01A1}">
      <dgm:prSet phldrT="[Text]"/>
      <dgm:spPr/>
      <dgm:t>
        <a:bodyPr/>
        <a:lstStyle/>
        <a:p>
          <a:r>
            <a:rPr lang="de-DE" dirty="0"/>
            <a:t>Egal welche Daten und egal wie diese erfasst und verwaltet werden</a:t>
          </a:r>
        </a:p>
      </dgm:t>
    </dgm:pt>
    <dgm:pt modelId="{A7431C4B-9028-4E78-9567-DD6FCBF5AC30}" type="parTrans" cxnId="{DF8A9105-A107-4CBB-AB1F-420068FE363D}">
      <dgm:prSet/>
      <dgm:spPr/>
      <dgm:t>
        <a:bodyPr/>
        <a:lstStyle/>
        <a:p>
          <a:endParaRPr lang="de-DE"/>
        </a:p>
      </dgm:t>
    </dgm:pt>
    <dgm:pt modelId="{F46D79C1-5E87-42B9-8DB3-62A0A631B53D}" type="sibTrans" cxnId="{DF8A9105-A107-4CBB-AB1F-420068FE363D}">
      <dgm:prSet/>
      <dgm:spPr/>
      <dgm:t>
        <a:bodyPr/>
        <a:lstStyle/>
        <a:p>
          <a:endParaRPr lang="de-DE"/>
        </a:p>
      </dgm:t>
    </dgm:pt>
    <dgm:pt modelId="{62D79F45-C5C3-4934-9A1E-14D500D55AEA}">
      <dgm:prSet phldrT="[Text]"/>
      <dgm:spPr/>
      <dgm:t>
        <a:bodyPr/>
        <a:lstStyle/>
        <a:p>
          <a:r>
            <a:rPr lang="de-DE" dirty="0"/>
            <a:t>Datenschutz</a:t>
          </a:r>
        </a:p>
      </dgm:t>
    </dgm:pt>
    <dgm:pt modelId="{E460A3AC-36F0-4563-ADAA-62C58DCC5914}" type="parTrans" cxnId="{EABE8A3D-2DAF-4072-B48A-0E07A5D3FFF7}">
      <dgm:prSet/>
      <dgm:spPr/>
      <dgm:t>
        <a:bodyPr/>
        <a:lstStyle/>
        <a:p>
          <a:endParaRPr lang="de-DE"/>
        </a:p>
      </dgm:t>
    </dgm:pt>
    <dgm:pt modelId="{8F23268F-3104-4235-83A6-B61F502D8E1B}" type="sibTrans" cxnId="{EABE8A3D-2DAF-4072-B48A-0E07A5D3FFF7}">
      <dgm:prSet/>
      <dgm:spPr/>
      <dgm:t>
        <a:bodyPr/>
        <a:lstStyle/>
        <a:p>
          <a:endParaRPr lang="de-DE"/>
        </a:p>
      </dgm:t>
    </dgm:pt>
    <dgm:pt modelId="{3437B300-C1C9-43FF-9849-8E37AE04E997}">
      <dgm:prSet phldrT="[Text]"/>
      <dgm:spPr/>
      <dgm:t>
        <a:bodyPr/>
        <a:lstStyle/>
        <a:p>
          <a:r>
            <a:rPr lang="de-DE" dirty="0"/>
            <a:t>Schutz der Personenbezogenen Daten</a:t>
          </a:r>
        </a:p>
      </dgm:t>
    </dgm:pt>
    <dgm:pt modelId="{C75E23CE-12BC-4EA4-B70B-C344E3F4B645}" type="parTrans" cxnId="{522675CA-908A-4BAE-8BE2-E4EFF2D05678}">
      <dgm:prSet/>
      <dgm:spPr/>
      <dgm:t>
        <a:bodyPr/>
        <a:lstStyle/>
        <a:p>
          <a:endParaRPr lang="de-DE"/>
        </a:p>
      </dgm:t>
    </dgm:pt>
    <dgm:pt modelId="{7A744157-F665-4AA4-9F80-9F9885EFC4F8}" type="sibTrans" cxnId="{522675CA-908A-4BAE-8BE2-E4EFF2D05678}">
      <dgm:prSet/>
      <dgm:spPr/>
      <dgm:t>
        <a:bodyPr/>
        <a:lstStyle/>
        <a:p>
          <a:endParaRPr lang="de-DE"/>
        </a:p>
      </dgm:t>
    </dgm:pt>
    <dgm:pt modelId="{0440FE9A-DA06-4289-BAD1-20493175BE63}">
      <dgm:prSet phldrT="[Text]"/>
      <dgm:spPr/>
      <dgm:t>
        <a:bodyPr/>
        <a:lstStyle/>
        <a:p>
          <a:r>
            <a:rPr lang="de-DE" dirty="0"/>
            <a:t>Rechte und Pflichten bei der Speicherung und Verwendung</a:t>
          </a:r>
        </a:p>
      </dgm:t>
    </dgm:pt>
    <dgm:pt modelId="{3185F35B-C34C-4658-AEE9-258E00ABDD29}" type="parTrans" cxnId="{2C770359-A767-4E85-A464-1A8E7EB0F271}">
      <dgm:prSet/>
      <dgm:spPr/>
      <dgm:t>
        <a:bodyPr/>
        <a:lstStyle/>
        <a:p>
          <a:endParaRPr lang="de-DE"/>
        </a:p>
      </dgm:t>
    </dgm:pt>
    <dgm:pt modelId="{6CFECBA1-1924-456F-8541-77FD07C46407}" type="sibTrans" cxnId="{2C770359-A767-4E85-A464-1A8E7EB0F271}">
      <dgm:prSet/>
      <dgm:spPr/>
      <dgm:t>
        <a:bodyPr/>
        <a:lstStyle/>
        <a:p>
          <a:endParaRPr lang="de-DE"/>
        </a:p>
      </dgm:t>
    </dgm:pt>
    <dgm:pt modelId="{FF8EAABB-0E76-4B18-9BF2-76484F3DED2D}">
      <dgm:prSet phldrT="[Text]"/>
      <dgm:spPr/>
      <dgm:t>
        <a:bodyPr/>
        <a:lstStyle/>
        <a:p>
          <a:r>
            <a:rPr lang="de-DE" dirty="0"/>
            <a:t>IT-Sicherheit</a:t>
          </a:r>
        </a:p>
      </dgm:t>
    </dgm:pt>
    <dgm:pt modelId="{919236BD-5B64-4F05-9238-4FD0E86C909D}" type="parTrans" cxnId="{1F660062-8A68-4ED3-B605-840A95FD99C6}">
      <dgm:prSet/>
      <dgm:spPr/>
      <dgm:t>
        <a:bodyPr/>
        <a:lstStyle/>
        <a:p>
          <a:endParaRPr lang="de-DE"/>
        </a:p>
      </dgm:t>
    </dgm:pt>
    <dgm:pt modelId="{98C12409-7351-4777-9B4A-30B8364D9EB6}" type="sibTrans" cxnId="{1F660062-8A68-4ED3-B605-840A95FD99C6}">
      <dgm:prSet/>
      <dgm:spPr/>
      <dgm:t>
        <a:bodyPr/>
        <a:lstStyle/>
        <a:p>
          <a:endParaRPr lang="de-DE"/>
        </a:p>
      </dgm:t>
    </dgm:pt>
    <dgm:pt modelId="{AB7B60AC-7F05-4CD8-9CD8-9B508CEFE569}">
      <dgm:prSet phldrT="[Text]"/>
      <dgm:spPr/>
      <dgm:t>
        <a:bodyPr/>
        <a:lstStyle/>
        <a:p>
          <a:r>
            <a:rPr lang="de-DE" dirty="0"/>
            <a:t>Schutz aller Informationen </a:t>
          </a:r>
        </a:p>
      </dgm:t>
    </dgm:pt>
    <dgm:pt modelId="{ACB5DE3B-3C7F-45AC-A07B-C526DC56770D}" type="parTrans" cxnId="{37161AFF-084B-4E23-A5D1-4F74DDD081C3}">
      <dgm:prSet/>
      <dgm:spPr/>
      <dgm:t>
        <a:bodyPr/>
        <a:lstStyle/>
        <a:p>
          <a:endParaRPr lang="de-DE"/>
        </a:p>
      </dgm:t>
    </dgm:pt>
    <dgm:pt modelId="{A931ACD0-0649-464F-A446-F8E313E1F96B}" type="sibTrans" cxnId="{37161AFF-084B-4E23-A5D1-4F74DDD081C3}">
      <dgm:prSet/>
      <dgm:spPr/>
      <dgm:t>
        <a:bodyPr/>
        <a:lstStyle/>
        <a:p>
          <a:endParaRPr lang="de-DE"/>
        </a:p>
      </dgm:t>
    </dgm:pt>
    <dgm:pt modelId="{D475A176-A2D2-4AE2-8EC5-B3FE4D11A3A6}">
      <dgm:prSet phldrT="[Text]"/>
      <dgm:spPr/>
      <dgm:t>
        <a:bodyPr/>
        <a:lstStyle/>
        <a:p>
          <a:r>
            <a:rPr lang="de-DE" dirty="0"/>
            <a:t>Teilweise als Oberbegriff für Datensicherheit und Datenschutz</a:t>
          </a:r>
        </a:p>
      </dgm:t>
    </dgm:pt>
    <dgm:pt modelId="{F151F0A9-B18E-4BD6-9F10-F322826DCADE}" type="parTrans" cxnId="{03BCBC51-C87F-42AD-8DAB-20403D054B4C}">
      <dgm:prSet/>
      <dgm:spPr/>
      <dgm:t>
        <a:bodyPr/>
        <a:lstStyle/>
        <a:p>
          <a:endParaRPr lang="de-DE"/>
        </a:p>
      </dgm:t>
    </dgm:pt>
    <dgm:pt modelId="{AE2B225D-2DCD-458C-B28A-718AADB5C654}" type="sibTrans" cxnId="{03BCBC51-C87F-42AD-8DAB-20403D054B4C}">
      <dgm:prSet/>
      <dgm:spPr/>
      <dgm:t>
        <a:bodyPr/>
        <a:lstStyle/>
        <a:p>
          <a:endParaRPr lang="de-DE"/>
        </a:p>
      </dgm:t>
    </dgm:pt>
    <dgm:pt modelId="{E7D8F583-58F5-4622-A4AB-C03561E48B72}">
      <dgm:prSet phldrT="[Text]"/>
      <dgm:spPr/>
      <dgm:t>
        <a:bodyPr/>
        <a:lstStyle/>
        <a:p>
          <a:r>
            <a:rPr lang="de-DE" dirty="0"/>
            <a:t>Informationssicherheit</a:t>
          </a:r>
        </a:p>
      </dgm:t>
    </dgm:pt>
    <dgm:pt modelId="{4EA03B98-189D-4A68-94B6-F2973A3B8571}" type="parTrans" cxnId="{95B97907-AEE9-426E-86BB-4ED4E8D0FE14}">
      <dgm:prSet/>
      <dgm:spPr/>
      <dgm:t>
        <a:bodyPr/>
        <a:lstStyle/>
        <a:p>
          <a:endParaRPr lang="de-DE"/>
        </a:p>
      </dgm:t>
    </dgm:pt>
    <dgm:pt modelId="{3B1431BE-583F-45DD-AD58-BFD061AE973F}" type="sibTrans" cxnId="{95B97907-AEE9-426E-86BB-4ED4E8D0FE14}">
      <dgm:prSet/>
      <dgm:spPr/>
      <dgm:t>
        <a:bodyPr/>
        <a:lstStyle/>
        <a:p>
          <a:endParaRPr lang="de-DE"/>
        </a:p>
      </dgm:t>
    </dgm:pt>
    <dgm:pt modelId="{E7957078-473E-48A2-AB2E-72418A6FBE91}">
      <dgm:prSet phldrT="[Text]"/>
      <dgm:spPr/>
      <dgm:t>
        <a:bodyPr/>
        <a:lstStyle/>
        <a:p>
          <a:r>
            <a:rPr lang="de-DE" dirty="0"/>
            <a:t>Absicherung der IT-Technik (Hardware, Software)</a:t>
          </a:r>
        </a:p>
      </dgm:t>
    </dgm:pt>
    <dgm:pt modelId="{1B7B4615-C681-4878-8C26-C46DC123408F}" type="parTrans" cxnId="{590FB9DC-42EC-47FB-96D3-953C709AB1F4}">
      <dgm:prSet/>
      <dgm:spPr/>
      <dgm:t>
        <a:bodyPr/>
        <a:lstStyle/>
        <a:p>
          <a:endParaRPr lang="de-DE"/>
        </a:p>
      </dgm:t>
    </dgm:pt>
    <dgm:pt modelId="{55091D45-10E6-4E50-BA21-88241F3B86DF}" type="sibTrans" cxnId="{590FB9DC-42EC-47FB-96D3-953C709AB1F4}">
      <dgm:prSet/>
      <dgm:spPr/>
      <dgm:t>
        <a:bodyPr/>
        <a:lstStyle/>
        <a:p>
          <a:endParaRPr lang="de-DE"/>
        </a:p>
      </dgm:t>
    </dgm:pt>
    <dgm:pt modelId="{11F12027-09E7-48E8-A72A-27D15C213FEA}">
      <dgm:prSet phldrT="[Text]"/>
      <dgm:spPr/>
      <dgm:t>
        <a:bodyPr/>
        <a:lstStyle/>
        <a:p>
          <a:r>
            <a:rPr lang="de-DE" dirty="0"/>
            <a:t>Grundzielschwerpunkt</a:t>
          </a:r>
          <a:br>
            <a:rPr lang="de-DE" dirty="0"/>
          </a:br>
          <a:r>
            <a:rPr lang="de-DE" dirty="0"/>
            <a:t>Integrität und Verfügbarkeit</a:t>
          </a:r>
        </a:p>
      </dgm:t>
    </dgm:pt>
    <dgm:pt modelId="{E68EFE0C-2F68-42E6-A4EA-E36131E7D91B}" type="parTrans" cxnId="{A14B3825-6FF0-4FCA-BC1F-BE8353C4974E}">
      <dgm:prSet/>
      <dgm:spPr/>
      <dgm:t>
        <a:bodyPr/>
        <a:lstStyle/>
        <a:p>
          <a:endParaRPr lang="de-DE"/>
        </a:p>
      </dgm:t>
    </dgm:pt>
    <dgm:pt modelId="{45AB40A7-A62D-4D8B-A04B-B04A79A41C15}" type="sibTrans" cxnId="{A14B3825-6FF0-4FCA-BC1F-BE8353C4974E}">
      <dgm:prSet/>
      <dgm:spPr/>
      <dgm:t>
        <a:bodyPr/>
        <a:lstStyle/>
        <a:p>
          <a:endParaRPr lang="de-DE"/>
        </a:p>
      </dgm:t>
    </dgm:pt>
    <dgm:pt modelId="{23CE6A6B-86E9-4006-8DA4-B1C8658807DA}">
      <dgm:prSet phldrT="[Text]"/>
      <dgm:spPr/>
      <dgm:t>
        <a:bodyPr/>
        <a:lstStyle/>
        <a:p>
          <a:r>
            <a:rPr lang="de-DE" dirty="0"/>
            <a:t>Grundzielschwerpunkt</a:t>
          </a:r>
          <a:br>
            <a:rPr lang="de-DE" dirty="0"/>
          </a:br>
          <a:r>
            <a:rPr lang="de-DE" dirty="0"/>
            <a:t>Vertraulichkeit</a:t>
          </a:r>
        </a:p>
      </dgm:t>
    </dgm:pt>
    <dgm:pt modelId="{1C9B8B21-7FCB-4A9D-8897-9420A9BA5602}" type="parTrans" cxnId="{F6C23505-DD19-4EA8-8623-E322D1A83652}">
      <dgm:prSet/>
      <dgm:spPr/>
      <dgm:t>
        <a:bodyPr/>
        <a:lstStyle/>
        <a:p>
          <a:endParaRPr lang="de-DE"/>
        </a:p>
      </dgm:t>
    </dgm:pt>
    <dgm:pt modelId="{93C85700-E2F1-4F90-9B9B-159478156B6E}" type="sibTrans" cxnId="{F6C23505-DD19-4EA8-8623-E322D1A83652}">
      <dgm:prSet/>
      <dgm:spPr/>
      <dgm:t>
        <a:bodyPr/>
        <a:lstStyle/>
        <a:p>
          <a:endParaRPr lang="de-DE"/>
        </a:p>
      </dgm:t>
    </dgm:pt>
    <dgm:pt modelId="{9FF3B303-5F40-477E-8F67-C1EF5D909302}">
      <dgm:prSet phldrT="[Text]"/>
      <dgm:spPr/>
      <dgm:t>
        <a:bodyPr/>
        <a:lstStyle/>
        <a:p>
          <a:r>
            <a:rPr lang="de-DE" dirty="0"/>
            <a:t>Grundzielschwerpunkt</a:t>
          </a:r>
          <a:br>
            <a:rPr lang="de-DE" dirty="0"/>
          </a:br>
          <a:r>
            <a:rPr lang="de-DE" dirty="0"/>
            <a:t>Integrität</a:t>
          </a:r>
        </a:p>
      </dgm:t>
    </dgm:pt>
    <dgm:pt modelId="{05EDE93D-01DC-44B7-8C01-C544AD1C5139}" type="parTrans" cxnId="{A413B138-8B27-4679-8A3C-7F46774ECB7A}">
      <dgm:prSet/>
      <dgm:spPr/>
      <dgm:t>
        <a:bodyPr/>
        <a:lstStyle/>
        <a:p>
          <a:endParaRPr lang="de-DE"/>
        </a:p>
      </dgm:t>
    </dgm:pt>
    <dgm:pt modelId="{BC0609A7-A154-4430-A34A-138C26CA35D0}" type="sibTrans" cxnId="{A413B138-8B27-4679-8A3C-7F46774ECB7A}">
      <dgm:prSet/>
      <dgm:spPr/>
      <dgm:t>
        <a:bodyPr/>
        <a:lstStyle/>
        <a:p>
          <a:endParaRPr lang="de-DE"/>
        </a:p>
      </dgm:t>
    </dgm:pt>
    <dgm:pt modelId="{2E98E71C-7842-4287-913D-50F943E49534}">
      <dgm:prSet phldrT="[Text]"/>
      <dgm:spPr/>
      <dgm:t>
        <a:bodyPr/>
        <a:lstStyle/>
        <a:p>
          <a:r>
            <a:rPr lang="de-DE" dirty="0"/>
            <a:t>Grundziele</a:t>
          </a:r>
        </a:p>
      </dgm:t>
    </dgm:pt>
    <dgm:pt modelId="{E6CE75C9-3B23-4A16-A425-1DBA9DC24BE8}" type="parTrans" cxnId="{C7AC3DED-EA1F-4BEF-80B6-704566751FBF}">
      <dgm:prSet/>
      <dgm:spPr/>
      <dgm:t>
        <a:bodyPr/>
        <a:lstStyle/>
        <a:p>
          <a:endParaRPr lang="de-DE"/>
        </a:p>
      </dgm:t>
    </dgm:pt>
    <dgm:pt modelId="{C65D3301-D7B0-47A2-A818-2C492A5008DD}" type="sibTrans" cxnId="{C7AC3DED-EA1F-4BEF-80B6-704566751FBF}">
      <dgm:prSet/>
      <dgm:spPr/>
      <dgm:t>
        <a:bodyPr/>
        <a:lstStyle/>
        <a:p>
          <a:endParaRPr lang="de-DE"/>
        </a:p>
      </dgm:t>
    </dgm:pt>
    <dgm:pt modelId="{E2B9F248-1AEC-4776-B6C9-1520958825F0}">
      <dgm:prSet phldrT="[Text]"/>
      <dgm:spPr/>
      <dgm:t>
        <a:bodyPr/>
        <a:lstStyle/>
        <a:p>
          <a:pPr>
            <a:buFont typeface="+mj-lt"/>
            <a:buAutoNum type="romanUcPeriod"/>
          </a:pPr>
          <a:r>
            <a:rPr lang="de-DE" dirty="0"/>
            <a:t>Integrität,</a:t>
          </a:r>
        </a:p>
      </dgm:t>
    </dgm:pt>
    <dgm:pt modelId="{B377ED1A-ACC8-45A4-A081-341F31085DA0}" type="parTrans" cxnId="{44E0B204-F24B-47AF-9865-E8B546156498}">
      <dgm:prSet/>
      <dgm:spPr/>
      <dgm:t>
        <a:bodyPr/>
        <a:lstStyle/>
        <a:p>
          <a:endParaRPr lang="de-DE"/>
        </a:p>
      </dgm:t>
    </dgm:pt>
    <dgm:pt modelId="{0B9AC31B-1953-4F85-B027-9CF6EF290692}" type="sibTrans" cxnId="{44E0B204-F24B-47AF-9865-E8B546156498}">
      <dgm:prSet/>
      <dgm:spPr/>
      <dgm:t>
        <a:bodyPr/>
        <a:lstStyle/>
        <a:p>
          <a:endParaRPr lang="de-DE"/>
        </a:p>
      </dgm:t>
    </dgm:pt>
    <dgm:pt modelId="{272DB946-9837-471F-91C6-8A98710CB60A}">
      <dgm:prSet phldrT="[Text]"/>
      <dgm:spPr/>
      <dgm:t>
        <a:bodyPr/>
        <a:lstStyle/>
        <a:p>
          <a:pPr>
            <a:buFont typeface="+mj-lt"/>
            <a:buAutoNum type="romanUcPeriod"/>
          </a:pPr>
          <a:r>
            <a:rPr lang="de-DE" dirty="0"/>
            <a:t>Verfügbarkeit</a:t>
          </a:r>
        </a:p>
      </dgm:t>
    </dgm:pt>
    <dgm:pt modelId="{667CB51F-BDCD-4893-BADF-471DB4142B74}" type="parTrans" cxnId="{F1F54C93-FFAF-44CE-AF53-C7EDCEC71219}">
      <dgm:prSet/>
      <dgm:spPr/>
      <dgm:t>
        <a:bodyPr/>
        <a:lstStyle/>
        <a:p>
          <a:endParaRPr lang="de-DE"/>
        </a:p>
      </dgm:t>
    </dgm:pt>
    <dgm:pt modelId="{D2FFB3DA-A78E-40EF-BC6F-66C3F548A3DF}" type="sibTrans" cxnId="{F1F54C93-FFAF-44CE-AF53-C7EDCEC71219}">
      <dgm:prSet/>
      <dgm:spPr/>
      <dgm:t>
        <a:bodyPr/>
        <a:lstStyle/>
        <a:p>
          <a:endParaRPr lang="de-DE"/>
        </a:p>
      </dgm:t>
    </dgm:pt>
    <dgm:pt modelId="{A01D94B1-B56C-413C-AFA6-0BDFBDB140C0}">
      <dgm:prSet phldrT="[Text]"/>
      <dgm:spPr/>
      <dgm:t>
        <a:bodyPr/>
        <a:lstStyle/>
        <a:p>
          <a:pPr>
            <a:buFont typeface="+mj-lt"/>
            <a:buAutoNum type="romanUcPeriod"/>
          </a:pPr>
          <a:r>
            <a:rPr lang="de-DE" dirty="0"/>
            <a:t>Vertraulichkeit</a:t>
          </a:r>
          <a:br>
            <a:rPr lang="de-DE" dirty="0"/>
          </a:br>
          <a:endParaRPr lang="de-DE" dirty="0"/>
        </a:p>
      </dgm:t>
    </dgm:pt>
    <dgm:pt modelId="{4F1BFACA-4D9B-488E-8ADC-E1444E6524A9}" type="parTrans" cxnId="{4E51A8A9-D276-4CB5-8EA0-EA965AFFB211}">
      <dgm:prSet/>
      <dgm:spPr/>
      <dgm:t>
        <a:bodyPr/>
        <a:lstStyle/>
        <a:p>
          <a:endParaRPr lang="de-DE"/>
        </a:p>
      </dgm:t>
    </dgm:pt>
    <dgm:pt modelId="{64E335F5-B77D-442C-A3E4-4BA493EB86D8}" type="sibTrans" cxnId="{4E51A8A9-D276-4CB5-8EA0-EA965AFFB211}">
      <dgm:prSet/>
      <dgm:spPr/>
      <dgm:t>
        <a:bodyPr/>
        <a:lstStyle/>
        <a:p>
          <a:endParaRPr lang="de-DE"/>
        </a:p>
      </dgm:t>
    </dgm:pt>
    <dgm:pt modelId="{B21CA279-C75A-4F7B-ADC8-9751074CBE82}" type="pres">
      <dgm:prSet presAssocID="{064D600D-E9AF-485D-85FE-12D7BC01DA23}" presName="Name0" presStyleCnt="0">
        <dgm:presLayoutVars>
          <dgm:dir/>
          <dgm:animLvl val="lvl"/>
          <dgm:resizeHandles val="exact"/>
        </dgm:presLayoutVars>
      </dgm:prSet>
      <dgm:spPr/>
    </dgm:pt>
    <dgm:pt modelId="{D184FB6F-BCCE-4F52-ACE0-70C6EED85D59}" type="pres">
      <dgm:prSet presAssocID="{185ECA54-34C4-489E-A734-94EF21D11D92}" presName="composite" presStyleCnt="0"/>
      <dgm:spPr/>
    </dgm:pt>
    <dgm:pt modelId="{E0D151AC-B1F0-429A-A379-580EFA6A6340}" type="pres">
      <dgm:prSet presAssocID="{185ECA54-34C4-489E-A734-94EF21D11D92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B1CB6031-ADF4-4478-B052-1A5367FAE7E1}" type="pres">
      <dgm:prSet presAssocID="{185ECA54-34C4-489E-A734-94EF21D11D92}" presName="desTx" presStyleLbl="alignAccFollowNode1" presStyleIdx="0" presStyleCnt="4" custScaleY="100000">
        <dgm:presLayoutVars>
          <dgm:bulletEnabled val="1"/>
        </dgm:presLayoutVars>
      </dgm:prSet>
      <dgm:spPr/>
    </dgm:pt>
    <dgm:pt modelId="{3EAD5F24-4A69-44DF-A5F8-F7FEF77692D2}" type="pres">
      <dgm:prSet presAssocID="{773882BF-97D2-4309-9B4B-8385DDD76149}" presName="space" presStyleCnt="0"/>
      <dgm:spPr/>
    </dgm:pt>
    <dgm:pt modelId="{3BABE92C-BF13-4CD2-98D3-75D82462834A}" type="pres">
      <dgm:prSet presAssocID="{62D79F45-C5C3-4934-9A1E-14D500D55AEA}" presName="composite" presStyleCnt="0"/>
      <dgm:spPr/>
    </dgm:pt>
    <dgm:pt modelId="{992B303E-E593-46D7-98CF-033E655BE6A6}" type="pres">
      <dgm:prSet presAssocID="{62D79F45-C5C3-4934-9A1E-14D500D55AE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D0614358-39F7-4D5F-A517-CA0F42C248BA}" type="pres">
      <dgm:prSet presAssocID="{62D79F45-C5C3-4934-9A1E-14D500D55AEA}" presName="desTx" presStyleLbl="alignAccFollowNode1" presStyleIdx="1" presStyleCnt="4" custLinFactNeighborX="-41" custLinFactNeighborY="428">
        <dgm:presLayoutVars>
          <dgm:bulletEnabled val="1"/>
        </dgm:presLayoutVars>
      </dgm:prSet>
      <dgm:spPr/>
    </dgm:pt>
    <dgm:pt modelId="{A000767E-6C32-446D-91DA-3D791BC9B981}" type="pres">
      <dgm:prSet presAssocID="{8F23268F-3104-4235-83A6-B61F502D8E1B}" presName="space" presStyleCnt="0"/>
      <dgm:spPr/>
    </dgm:pt>
    <dgm:pt modelId="{6D068DE0-ECC9-4302-B6D1-0E5A90377EDD}" type="pres">
      <dgm:prSet presAssocID="{FF8EAABB-0E76-4B18-9BF2-76484F3DED2D}" presName="composite" presStyleCnt="0"/>
      <dgm:spPr/>
    </dgm:pt>
    <dgm:pt modelId="{51FB173C-F534-4EF2-A8DE-B57664F13B9C}" type="pres">
      <dgm:prSet presAssocID="{FF8EAABB-0E76-4B18-9BF2-76484F3DED2D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F41F936D-15B8-476F-BFCC-E7E5DF87F923}" type="pres">
      <dgm:prSet presAssocID="{FF8EAABB-0E76-4B18-9BF2-76484F3DED2D}" presName="desTx" presStyleLbl="alignAccFollowNode1" presStyleIdx="2" presStyleCnt="4">
        <dgm:presLayoutVars>
          <dgm:bulletEnabled val="1"/>
        </dgm:presLayoutVars>
      </dgm:prSet>
      <dgm:spPr/>
    </dgm:pt>
    <dgm:pt modelId="{682C67FB-CC5A-40A9-B265-90AFB1AA1AF2}" type="pres">
      <dgm:prSet presAssocID="{98C12409-7351-4777-9B4A-30B8364D9EB6}" presName="space" presStyleCnt="0"/>
      <dgm:spPr/>
    </dgm:pt>
    <dgm:pt modelId="{A0AF9C86-B3A6-4524-B441-9ECA053CFCA7}" type="pres">
      <dgm:prSet presAssocID="{E7D8F583-58F5-4622-A4AB-C03561E48B72}" presName="composite" presStyleCnt="0"/>
      <dgm:spPr/>
    </dgm:pt>
    <dgm:pt modelId="{5780C51D-79DF-4071-A8FB-01D14EFD9487}" type="pres">
      <dgm:prSet presAssocID="{E7D8F583-58F5-4622-A4AB-C03561E48B72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25B2E8F5-5A87-47EF-8781-F5845D64511C}" type="pres">
      <dgm:prSet presAssocID="{E7D8F583-58F5-4622-A4AB-C03561E48B72}" presName="desTx" presStyleLbl="alignAccFollowNode1" presStyleIdx="3" presStyleCnt="4" custLinFactNeighborX="38736" custLinFactNeighborY="32878">
        <dgm:presLayoutVars>
          <dgm:bulletEnabled val="1"/>
        </dgm:presLayoutVars>
      </dgm:prSet>
      <dgm:spPr/>
    </dgm:pt>
  </dgm:ptLst>
  <dgm:cxnLst>
    <dgm:cxn modelId="{44E0B204-F24B-47AF-9865-E8B546156498}" srcId="{2E98E71C-7842-4287-913D-50F943E49534}" destId="{E2B9F248-1AEC-4776-B6C9-1520958825F0}" srcOrd="0" destOrd="0" parTransId="{B377ED1A-ACC8-45A4-A081-341F31085DA0}" sibTransId="{0B9AC31B-1953-4F85-B027-9CF6EF290692}"/>
    <dgm:cxn modelId="{F6C23505-DD19-4EA8-8623-E322D1A83652}" srcId="{62D79F45-C5C3-4934-9A1E-14D500D55AEA}" destId="{23CE6A6B-86E9-4006-8DA4-B1C8658807DA}" srcOrd="2" destOrd="0" parTransId="{1C9B8B21-7FCB-4A9D-8897-9420A9BA5602}" sibTransId="{93C85700-E2F1-4F90-9B9B-159478156B6E}"/>
    <dgm:cxn modelId="{DF8A9105-A107-4CBB-AB1F-420068FE363D}" srcId="{185ECA54-34C4-489E-A734-94EF21D11D92}" destId="{D5C5005F-84D3-4792-AE56-7ECAA0DD01A1}" srcOrd="1" destOrd="0" parTransId="{A7431C4B-9028-4E78-9567-DD6FCBF5AC30}" sibTransId="{F46D79C1-5E87-42B9-8DB3-62A0A631B53D}"/>
    <dgm:cxn modelId="{95B97907-AEE9-426E-86BB-4ED4E8D0FE14}" srcId="{064D600D-E9AF-485D-85FE-12D7BC01DA23}" destId="{E7D8F583-58F5-4622-A4AB-C03561E48B72}" srcOrd="3" destOrd="0" parTransId="{4EA03B98-189D-4A68-94B6-F2973A3B8571}" sibTransId="{3B1431BE-583F-45DD-AD58-BFD061AE973F}"/>
    <dgm:cxn modelId="{7BFCD10C-16C9-43A2-B4A8-59F4C3480C02}" type="presOf" srcId="{AB7B60AC-7F05-4CD8-9CD8-9B508CEFE569}" destId="{25B2E8F5-5A87-47EF-8781-F5845D64511C}" srcOrd="0" destOrd="0" presId="urn:microsoft.com/office/officeart/2005/8/layout/hList1"/>
    <dgm:cxn modelId="{6F0CFF0D-5651-4098-91BE-AE2C9BFA0C84}" type="presOf" srcId="{B8F6E891-D499-459E-A7CA-80F7EBF0FD4D}" destId="{B1CB6031-ADF4-4478-B052-1A5367FAE7E1}" srcOrd="0" destOrd="0" presId="urn:microsoft.com/office/officeart/2005/8/layout/hList1"/>
    <dgm:cxn modelId="{8D64980E-FB89-452E-885B-790249566396}" type="presOf" srcId="{D5C5005F-84D3-4792-AE56-7ECAA0DD01A1}" destId="{B1CB6031-ADF4-4478-B052-1A5367FAE7E1}" srcOrd="0" destOrd="1" presId="urn:microsoft.com/office/officeart/2005/8/layout/hList1"/>
    <dgm:cxn modelId="{4080F311-4B42-4A7B-B977-2EFC3CE67B62}" type="presOf" srcId="{E7957078-473E-48A2-AB2E-72418A6FBE91}" destId="{F41F936D-15B8-476F-BFCC-E7E5DF87F923}" srcOrd="0" destOrd="0" presId="urn:microsoft.com/office/officeart/2005/8/layout/hList1"/>
    <dgm:cxn modelId="{733DD714-78FA-4D4C-8180-6AB9838232B6}" type="presOf" srcId="{3437B300-C1C9-43FF-9849-8E37AE04E997}" destId="{D0614358-39F7-4D5F-A517-CA0F42C248BA}" srcOrd="0" destOrd="0" presId="urn:microsoft.com/office/officeart/2005/8/layout/hList1"/>
    <dgm:cxn modelId="{A14B3825-6FF0-4FCA-BC1F-BE8353C4974E}" srcId="{FF8EAABB-0E76-4B18-9BF2-76484F3DED2D}" destId="{11F12027-09E7-48E8-A72A-27D15C213FEA}" srcOrd="1" destOrd="0" parTransId="{E68EFE0C-2F68-42E6-A4EA-E36131E7D91B}" sibTransId="{45AB40A7-A62D-4D8B-A04B-B04A79A41C15}"/>
    <dgm:cxn modelId="{9F633E2A-4B1C-4C3E-8EED-CB50872D338C}" type="presOf" srcId="{62D79F45-C5C3-4934-9A1E-14D500D55AEA}" destId="{992B303E-E593-46D7-98CF-033E655BE6A6}" srcOrd="0" destOrd="0" presId="urn:microsoft.com/office/officeart/2005/8/layout/hList1"/>
    <dgm:cxn modelId="{3675C62F-0E3C-46DE-A9DE-BCBC4975E6F9}" type="presOf" srcId="{23CE6A6B-86E9-4006-8DA4-B1C8658807DA}" destId="{D0614358-39F7-4D5F-A517-CA0F42C248BA}" srcOrd="0" destOrd="2" presId="urn:microsoft.com/office/officeart/2005/8/layout/hList1"/>
    <dgm:cxn modelId="{A413B138-8B27-4679-8A3C-7F46774ECB7A}" srcId="{185ECA54-34C4-489E-A734-94EF21D11D92}" destId="{9FF3B303-5F40-477E-8F67-C1EF5D909302}" srcOrd="2" destOrd="0" parTransId="{05EDE93D-01DC-44B7-8C01-C544AD1C5139}" sibTransId="{BC0609A7-A154-4430-A34A-138C26CA35D0}"/>
    <dgm:cxn modelId="{EABE8A3D-2DAF-4072-B48A-0E07A5D3FFF7}" srcId="{064D600D-E9AF-485D-85FE-12D7BC01DA23}" destId="{62D79F45-C5C3-4934-9A1E-14D500D55AEA}" srcOrd="1" destOrd="0" parTransId="{E460A3AC-36F0-4563-ADAA-62C58DCC5914}" sibTransId="{8F23268F-3104-4235-83A6-B61F502D8E1B}"/>
    <dgm:cxn modelId="{D6888260-588E-4ED5-B729-70E7B4C82AD7}" srcId="{185ECA54-34C4-489E-A734-94EF21D11D92}" destId="{B8F6E891-D499-459E-A7CA-80F7EBF0FD4D}" srcOrd="0" destOrd="0" parTransId="{8528E31D-083D-4F1A-ABD7-4F26256822FC}" sibTransId="{5B6C295F-F423-4BD4-840D-DC13AE69E22F}"/>
    <dgm:cxn modelId="{1F660062-8A68-4ED3-B605-840A95FD99C6}" srcId="{064D600D-E9AF-485D-85FE-12D7BC01DA23}" destId="{FF8EAABB-0E76-4B18-9BF2-76484F3DED2D}" srcOrd="2" destOrd="0" parTransId="{919236BD-5B64-4F05-9238-4FD0E86C909D}" sibTransId="{98C12409-7351-4777-9B4A-30B8364D9EB6}"/>
    <dgm:cxn modelId="{46179E69-45A6-4718-87E8-807E83FA4968}" type="presOf" srcId="{185ECA54-34C4-489E-A734-94EF21D11D92}" destId="{E0D151AC-B1F0-429A-A379-580EFA6A6340}" srcOrd="0" destOrd="0" presId="urn:microsoft.com/office/officeart/2005/8/layout/hList1"/>
    <dgm:cxn modelId="{F1A30B4D-3F6E-471D-BB11-8F15D3A1B5BE}" type="presOf" srcId="{11F12027-09E7-48E8-A72A-27D15C213FEA}" destId="{F41F936D-15B8-476F-BFCC-E7E5DF87F923}" srcOrd="0" destOrd="1" presId="urn:microsoft.com/office/officeart/2005/8/layout/hList1"/>
    <dgm:cxn modelId="{F9241550-2E9B-45FA-ADEE-381D57FA5699}" type="presOf" srcId="{9FF3B303-5F40-477E-8F67-C1EF5D909302}" destId="{B1CB6031-ADF4-4478-B052-1A5367FAE7E1}" srcOrd="0" destOrd="2" presId="urn:microsoft.com/office/officeart/2005/8/layout/hList1"/>
    <dgm:cxn modelId="{727B1970-083E-48FF-8705-5568AAB8F369}" type="presOf" srcId="{E2B9F248-1AEC-4776-B6C9-1520958825F0}" destId="{25B2E8F5-5A87-47EF-8781-F5845D64511C}" srcOrd="0" destOrd="3" presId="urn:microsoft.com/office/officeart/2005/8/layout/hList1"/>
    <dgm:cxn modelId="{03BCBC51-C87F-42AD-8DAB-20403D054B4C}" srcId="{E7D8F583-58F5-4622-A4AB-C03561E48B72}" destId="{D475A176-A2D2-4AE2-8EC5-B3FE4D11A3A6}" srcOrd="1" destOrd="0" parTransId="{F151F0A9-B18E-4BD6-9F10-F322826DCADE}" sibTransId="{AE2B225D-2DCD-458C-B28A-718AADB5C654}"/>
    <dgm:cxn modelId="{2C770359-A767-4E85-A464-1A8E7EB0F271}" srcId="{62D79F45-C5C3-4934-9A1E-14D500D55AEA}" destId="{0440FE9A-DA06-4289-BAD1-20493175BE63}" srcOrd="1" destOrd="0" parTransId="{3185F35B-C34C-4658-AEE9-258E00ABDD29}" sibTransId="{6CFECBA1-1924-456F-8541-77FD07C46407}"/>
    <dgm:cxn modelId="{F1F54C93-FFAF-44CE-AF53-C7EDCEC71219}" srcId="{2E98E71C-7842-4287-913D-50F943E49534}" destId="{272DB946-9837-471F-91C6-8A98710CB60A}" srcOrd="1" destOrd="0" parTransId="{667CB51F-BDCD-4893-BADF-471DB4142B74}" sibTransId="{D2FFB3DA-A78E-40EF-BC6F-66C3F548A3DF}"/>
    <dgm:cxn modelId="{8AB8C699-8DE2-4A40-9268-7E54AFEB4001}" type="presOf" srcId="{0440FE9A-DA06-4289-BAD1-20493175BE63}" destId="{D0614358-39F7-4D5F-A517-CA0F42C248BA}" srcOrd="0" destOrd="1" presId="urn:microsoft.com/office/officeart/2005/8/layout/hList1"/>
    <dgm:cxn modelId="{8A638AA7-AFAE-4D97-AA03-5D4CE1EDD87C}" type="presOf" srcId="{064D600D-E9AF-485D-85FE-12D7BC01DA23}" destId="{B21CA279-C75A-4F7B-ADC8-9751074CBE82}" srcOrd="0" destOrd="0" presId="urn:microsoft.com/office/officeart/2005/8/layout/hList1"/>
    <dgm:cxn modelId="{4E51A8A9-D276-4CB5-8EA0-EA965AFFB211}" srcId="{2E98E71C-7842-4287-913D-50F943E49534}" destId="{A01D94B1-B56C-413C-AFA6-0BDFBDB140C0}" srcOrd="2" destOrd="0" parTransId="{4F1BFACA-4D9B-488E-8ADC-E1444E6524A9}" sibTransId="{64E335F5-B77D-442C-A3E4-4BA493EB86D8}"/>
    <dgm:cxn modelId="{B4F6E6AE-E308-41F6-802A-F6B1A1029521}" srcId="{064D600D-E9AF-485D-85FE-12D7BC01DA23}" destId="{185ECA54-34C4-489E-A734-94EF21D11D92}" srcOrd="0" destOrd="0" parTransId="{EBAEA66F-77DB-48A4-91FC-15C2FB8A09AD}" sibTransId="{773882BF-97D2-4309-9B4B-8385DDD76149}"/>
    <dgm:cxn modelId="{384DD0B3-C8E0-404F-9DBC-4C163941E0E5}" type="presOf" srcId="{272DB946-9837-471F-91C6-8A98710CB60A}" destId="{25B2E8F5-5A87-47EF-8781-F5845D64511C}" srcOrd="0" destOrd="4" presId="urn:microsoft.com/office/officeart/2005/8/layout/hList1"/>
    <dgm:cxn modelId="{F021DAB9-B9D6-4B86-8470-E664D5E7A056}" type="presOf" srcId="{FF8EAABB-0E76-4B18-9BF2-76484F3DED2D}" destId="{51FB173C-F534-4EF2-A8DE-B57664F13B9C}" srcOrd="0" destOrd="0" presId="urn:microsoft.com/office/officeart/2005/8/layout/hList1"/>
    <dgm:cxn modelId="{DD6DB4BE-E0BC-4A3D-A36C-465C396CA7F3}" type="presOf" srcId="{D475A176-A2D2-4AE2-8EC5-B3FE4D11A3A6}" destId="{25B2E8F5-5A87-47EF-8781-F5845D64511C}" srcOrd="0" destOrd="1" presId="urn:microsoft.com/office/officeart/2005/8/layout/hList1"/>
    <dgm:cxn modelId="{C90A08CA-A97B-4A4A-A1CF-9D80ECFA974F}" type="presOf" srcId="{2E98E71C-7842-4287-913D-50F943E49534}" destId="{25B2E8F5-5A87-47EF-8781-F5845D64511C}" srcOrd="0" destOrd="2" presId="urn:microsoft.com/office/officeart/2005/8/layout/hList1"/>
    <dgm:cxn modelId="{522675CA-908A-4BAE-8BE2-E4EFF2D05678}" srcId="{62D79F45-C5C3-4934-9A1E-14D500D55AEA}" destId="{3437B300-C1C9-43FF-9849-8E37AE04E997}" srcOrd="0" destOrd="0" parTransId="{C75E23CE-12BC-4EA4-B70B-C344E3F4B645}" sibTransId="{7A744157-F665-4AA4-9F80-9F9885EFC4F8}"/>
    <dgm:cxn modelId="{590FB9DC-42EC-47FB-96D3-953C709AB1F4}" srcId="{FF8EAABB-0E76-4B18-9BF2-76484F3DED2D}" destId="{E7957078-473E-48A2-AB2E-72418A6FBE91}" srcOrd="0" destOrd="0" parTransId="{1B7B4615-C681-4878-8C26-C46DC123408F}" sibTransId="{55091D45-10E6-4E50-BA21-88241F3B86DF}"/>
    <dgm:cxn modelId="{C7AC3DED-EA1F-4BEF-80B6-704566751FBF}" srcId="{E7D8F583-58F5-4622-A4AB-C03561E48B72}" destId="{2E98E71C-7842-4287-913D-50F943E49534}" srcOrd="2" destOrd="0" parTransId="{E6CE75C9-3B23-4A16-A425-1DBA9DC24BE8}" sibTransId="{C65D3301-D7B0-47A2-A818-2C492A5008DD}"/>
    <dgm:cxn modelId="{2EF1B5F0-9392-4E9B-BC01-AE6DADB306F0}" type="presOf" srcId="{E7D8F583-58F5-4622-A4AB-C03561E48B72}" destId="{5780C51D-79DF-4071-A8FB-01D14EFD9487}" srcOrd="0" destOrd="0" presId="urn:microsoft.com/office/officeart/2005/8/layout/hList1"/>
    <dgm:cxn modelId="{2AC644FA-BFEA-4354-BCEC-CC76D85FE1CB}" type="presOf" srcId="{A01D94B1-B56C-413C-AFA6-0BDFBDB140C0}" destId="{25B2E8F5-5A87-47EF-8781-F5845D64511C}" srcOrd="0" destOrd="5" presId="urn:microsoft.com/office/officeart/2005/8/layout/hList1"/>
    <dgm:cxn modelId="{37161AFF-084B-4E23-A5D1-4F74DDD081C3}" srcId="{E7D8F583-58F5-4622-A4AB-C03561E48B72}" destId="{AB7B60AC-7F05-4CD8-9CD8-9B508CEFE569}" srcOrd="0" destOrd="0" parTransId="{ACB5DE3B-3C7F-45AC-A07B-C526DC56770D}" sibTransId="{A931ACD0-0649-464F-A446-F8E313E1F96B}"/>
    <dgm:cxn modelId="{FA17ABAF-32DD-42E1-95A2-3083028479C7}" type="presParOf" srcId="{B21CA279-C75A-4F7B-ADC8-9751074CBE82}" destId="{D184FB6F-BCCE-4F52-ACE0-70C6EED85D59}" srcOrd="0" destOrd="0" presId="urn:microsoft.com/office/officeart/2005/8/layout/hList1"/>
    <dgm:cxn modelId="{2B459271-F362-4E09-BE85-F5A7AC2D196F}" type="presParOf" srcId="{D184FB6F-BCCE-4F52-ACE0-70C6EED85D59}" destId="{E0D151AC-B1F0-429A-A379-580EFA6A6340}" srcOrd="0" destOrd="0" presId="urn:microsoft.com/office/officeart/2005/8/layout/hList1"/>
    <dgm:cxn modelId="{A037FC7A-4F89-48C1-A91F-F935198CC85D}" type="presParOf" srcId="{D184FB6F-BCCE-4F52-ACE0-70C6EED85D59}" destId="{B1CB6031-ADF4-4478-B052-1A5367FAE7E1}" srcOrd="1" destOrd="0" presId="urn:microsoft.com/office/officeart/2005/8/layout/hList1"/>
    <dgm:cxn modelId="{DD037B6F-522C-4675-B856-C963714A0512}" type="presParOf" srcId="{B21CA279-C75A-4F7B-ADC8-9751074CBE82}" destId="{3EAD5F24-4A69-44DF-A5F8-F7FEF77692D2}" srcOrd="1" destOrd="0" presId="urn:microsoft.com/office/officeart/2005/8/layout/hList1"/>
    <dgm:cxn modelId="{259C41B2-59DF-4C1D-9109-0852E891CF16}" type="presParOf" srcId="{B21CA279-C75A-4F7B-ADC8-9751074CBE82}" destId="{3BABE92C-BF13-4CD2-98D3-75D82462834A}" srcOrd="2" destOrd="0" presId="urn:microsoft.com/office/officeart/2005/8/layout/hList1"/>
    <dgm:cxn modelId="{8E398824-0EDF-4BC9-92F4-47A287ECF09B}" type="presParOf" srcId="{3BABE92C-BF13-4CD2-98D3-75D82462834A}" destId="{992B303E-E593-46D7-98CF-033E655BE6A6}" srcOrd="0" destOrd="0" presId="urn:microsoft.com/office/officeart/2005/8/layout/hList1"/>
    <dgm:cxn modelId="{34B2B81C-14B6-484D-ADF8-482EB35EA1FA}" type="presParOf" srcId="{3BABE92C-BF13-4CD2-98D3-75D82462834A}" destId="{D0614358-39F7-4D5F-A517-CA0F42C248BA}" srcOrd="1" destOrd="0" presId="urn:microsoft.com/office/officeart/2005/8/layout/hList1"/>
    <dgm:cxn modelId="{FE4A081C-D7BF-4133-8B27-F5E86E57AF95}" type="presParOf" srcId="{B21CA279-C75A-4F7B-ADC8-9751074CBE82}" destId="{A000767E-6C32-446D-91DA-3D791BC9B981}" srcOrd="3" destOrd="0" presId="urn:microsoft.com/office/officeart/2005/8/layout/hList1"/>
    <dgm:cxn modelId="{AB61EC80-C494-4844-AEC9-63970731813F}" type="presParOf" srcId="{B21CA279-C75A-4F7B-ADC8-9751074CBE82}" destId="{6D068DE0-ECC9-4302-B6D1-0E5A90377EDD}" srcOrd="4" destOrd="0" presId="urn:microsoft.com/office/officeart/2005/8/layout/hList1"/>
    <dgm:cxn modelId="{A4C5121B-079D-41A2-9D23-4B36B5D099B3}" type="presParOf" srcId="{6D068DE0-ECC9-4302-B6D1-0E5A90377EDD}" destId="{51FB173C-F534-4EF2-A8DE-B57664F13B9C}" srcOrd="0" destOrd="0" presId="urn:microsoft.com/office/officeart/2005/8/layout/hList1"/>
    <dgm:cxn modelId="{9675E8D2-E1D3-4A02-9BDD-0EB5AFB20281}" type="presParOf" srcId="{6D068DE0-ECC9-4302-B6D1-0E5A90377EDD}" destId="{F41F936D-15B8-476F-BFCC-E7E5DF87F923}" srcOrd="1" destOrd="0" presId="urn:microsoft.com/office/officeart/2005/8/layout/hList1"/>
    <dgm:cxn modelId="{42507C0A-B8F0-47A4-8DAB-3D2FAD2EBECA}" type="presParOf" srcId="{B21CA279-C75A-4F7B-ADC8-9751074CBE82}" destId="{682C67FB-CC5A-40A9-B265-90AFB1AA1AF2}" srcOrd="5" destOrd="0" presId="urn:microsoft.com/office/officeart/2005/8/layout/hList1"/>
    <dgm:cxn modelId="{DE238645-E782-4228-81A1-FFFFB5A8630E}" type="presParOf" srcId="{B21CA279-C75A-4F7B-ADC8-9751074CBE82}" destId="{A0AF9C86-B3A6-4524-B441-9ECA053CFCA7}" srcOrd="6" destOrd="0" presId="urn:microsoft.com/office/officeart/2005/8/layout/hList1"/>
    <dgm:cxn modelId="{CBC19709-B9B9-49CA-8CA2-67245309237C}" type="presParOf" srcId="{A0AF9C86-B3A6-4524-B441-9ECA053CFCA7}" destId="{5780C51D-79DF-4071-A8FB-01D14EFD9487}" srcOrd="0" destOrd="0" presId="urn:microsoft.com/office/officeart/2005/8/layout/hList1"/>
    <dgm:cxn modelId="{6916EB10-9D5E-4056-8C6B-7269FBBFFE73}" type="presParOf" srcId="{A0AF9C86-B3A6-4524-B441-9ECA053CFCA7}" destId="{25B2E8F5-5A87-47EF-8781-F5845D64511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B3962C-313A-450B-9ADA-F11B4CDA71E9}">
      <dsp:nvSpPr>
        <dsp:cNvPr id="0" name=""/>
        <dsp:cNvSpPr/>
      </dsp:nvSpPr>
      <dsp:spPr>
        <a:xfrm>
          <a:off x="0" y="0"/>
          <a:ext cx="4876800" cy="894080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Risiken und Gefährdungen</a:t>
          </a:r>
        </a:p>
      </dsp:txBody>
      <dsp:txXfrm>
        <a:off x="26187" y="26187"/>
        <a:ext cx="3836467" cy="841706"/>
      </dsp:txXfrm>
    </dsp:sp>
    <dsp:sp modelId="{3C9E349E-1776-4A79-B210-91592154225C}">
      <dsp:nvSpPr>
        <dsp:cNvPr id="0" name=""/>
        <dsp:cNvSpPr/>
      </dsp:nvSpPr>
      <dsp:spPr>
        <a:xfrm>
          <a:off x="408432" y="1056640"/>
          <a:ext cx="4876800" cy="894080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chemeClr val="bg1"/>
              </a:solidFill>
            </a:rPr>
            <a:t>Schutzbedarf</a:t>
          </a:r>
        </a:p>
      </dsp:txBody>
      <dsp:txXfrm>
        <a:off x="434619" y="1082827"/>
        <a:ext cx="3834841" cy="841706"/>
      </dsp:txXfrm>
    </dsp:sp>
    <dsp:sp modelId="{0E9181BC-A283-4E6F-A846-112A5EAA2D81}">
      <dsp:nvSpPr>
        <dsp:cNvPr id="0" name=""/>
        <dsp:cNvSpPr/>
      </dsp:nvSpPr>
      <dsp:spPr>
        <a:xfrm>
          <a:off x="810768" y="2113280"/>
          <a:ext cx="4876800" cy="894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Technische und organisatorische Maßnahmen (Tom)</a:t>
          </a:r>
        </a:p>
      </dsp:txBody>
      <dsp:txXfrm>
        <a:off x="836955" y="2139467"/>
        <a:ext cx="3840937" cy="841706"/>
      </dsp:txXfrm>
    </dsp:sp>
    <dsp:sp modelId="{EBE37C5F-6B75-43FE-AFF5-6965D0B7C3BC}">
      <dsp:nvSpPr>
        <dsp:cNvPr id="0" name=""/>
        <dsp:cNvSpPr/>
      </dsp:nvSpPr>
      <dsp:spPr>
        <a:xfrm>
          <a:off x="1219200" y="3169919"/>
          <a:ext cx="4876800" cy="894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/>
            <a:t>Sicherheitskonzept </a:t>
          </a:r>
          <a:br>
            <a:rPr lang="de-DE" sz="1700" kern="1200"/>
          </a:br>
          <a:r>
            <a:rPr lang="de-DE" sz="1700" kern="1200"/>
            <a:t>(Dokumentierte Struktur und Prozesse)</a:t>
          </a:r>
          <a:endParaRPr lang="de-DE" sz="1700" kern="1200" dirty="0"/>
        </a:p>
      </dsp:txBody>
      <dsp:txXfrm>
        <a:off x="1245387" y="3196106"/>
        <a:ext cx="3834841" cy="841706"/>
      </dsp:txXfrm>
    </dsp:sp>
    <dsp:sp modelId="{9690DAC4-CCA7-46F1-8647-BBCDE674FC99}">
      <dsp:nvSpPr>
        <dsp:cNvPr id="0" name=""/>
        <dsp:cNvSpPr/>
      </dsp:nvSpPr>
      <dsp:spPr>
        <a:xfrm>
          <a:off x="4295647" y="684783"/>
          <a:ext cx="581152" cy="581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700" kern="1200"/>
        </a:p>
      </dsp:txBody>
      <dsp:txXfrm>
        <a:off x="4426406" y="684783"/>
        <a:ext cx="319634" cy="437317"/>
      </dsp:txXfrm>
    </dsp:sp>
    <dsp:sp modelId="{099783BF-A671-4EDC-AAFA-5556EA0313B7}">
      <dsp:nvSpPr>
        <dsp:cNvPr id="0" name=""/>
        <dsp:cNvSpPr/>
      </dsp:nvSpPr>
      <dsp:spPr>
        <a:xfrm>
          <a:off x="4704080" y="1741423"/>
          <a:ext cx="581152" cy="581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700" kern="1200"/>
        </a:p>
      </dsp:txBody>
      <dsp:txXfrm>
        <a:off x="4834839" y="1741423"/>
        <a:ext cx="319634" cy="437317"/>
      </dsp:txXfrm>
    </dsp:sp>
    <dsp:sp modelId="{3EF488DD-C058-41BA-9B29-3FB5BDC26767}">
      <dsp:nvSpPr>
        <dsp:cNvPr id="0" name=""/>
        <dsp:cNvSpPr/>
      </dsp:nvSpPr>
      <dsp:spPr>
        <a:xfrm>
          <a:off x="5106415" y="2798064"/>
          <a:ext cx="581152" cy="581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700" kern="1200"/>
        </a:p>
      </dsp:txBody>
      <dsp:txXfrm>
        <a:off x="5237174" y="2798064"/>
        <a:ext cx="319634" cy="437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6DF4B5-17D7-4253-9D3C-CDEF45C80412}">
      <dsp:nvSpPr>
        <dsp:cNvPr id="0" name=""/>
        <dsp:cNvSpPr/>
      </dsp:nvSpPr>
      <dsp:spPr>
        <a:xfrm>
          <a:off x="0" y="0"/>
          <a:ext cx="8285752" cy="13127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hlinkClick xmlns:r="http://schemas.openxmlformats.org/officeDocument/2006/relationships" r:id="" action="ppaction://hlinksldjump"/>
            </a:rPr>
            <a:t>Grundschutz</a:t>
          </a:r>
          <a:endParaRPr lang="de-DE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BSI Begriff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Strukturierung aller Bestandteile der IT-Sicherheit</a:t>
          </a:r>
        </a:p>
      </dsp:txBody>
      <dsp:txXfrm>
        <a:off x="1788424" y="0"/>
        <a:ext cx="6497327" cy="1312741"/>
      </dsp:txXfrm>
    </dsp:sp>
    <dsp:sp modelId="{BD0FA1FE-F887-4885-A56B-FB3D8803CCE7}">
      <dsp:nvSpPr>
        <dsp:cNvPr id="0" name=""/>
        <dsp:cNvSpPr/>
      </dsp:nvSpPr>
      <dsp:spPr>
        <a:xfrm>
          <a:off x="131274" y="131274"/>
          <a:ext cx="1657150" cy="10501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8E56A-2102-409C-9239-805A82F5BEC2}">
      <dsp:nvSpPr>
        <dsp:cNvPr id="0" name=""/>
        <dsp:cNvSpPr/>
      </dsp:nvSpPr>
      <dsp:spPr>
        <a:xfrm>
          <a:off x="0" y="1444015"/>
          <a:ext cx="8285752" cy="13127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hlinkClick xmlns:r="http://schemas.openxmlformats.org/officeDocument/2006/relationships" r:id="" action="ppaction://hlinksldjump"/>
            </a:rPr>
            <a:t>Schutzziele</a:t>
          </a:r>
          <a:endParaRPr lang="de-DE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Kategorien für Schutzintensionen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Es gibt (noch ) keine einheitliche Systematik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Integrität, Vertraulichkeit, Verfügbarkeit (Grundwerte)</a:t>
          </a:r>
        </a:p>
      </dsp:txBody>
      <dsp:txXfrm>
        <a:off x="1788424" y="1444015"/>
        <a:ext cx="6497327" cy="1312741"/>
      </dsp:txXfrm>
    </dsp:sp>
    <dsp:sp modelId="{50B16A9D-870A-43CD-93D9-ABC04390B8F7}">
      <dsp:nvSpPr>
        <dsp:cNvPr id="0" name=""/>
        <dsp:cNvSpPr/>
      </dsp:nvSpPr>
      <dsp:spPr>
        <a:xfrm>
          <a:off x="131274" y="1575289"/>
          <a:ext cx="1657150" cy="10501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50A185-9747-4093-BFC6-3CBA96FB896E}">
      <dsp:nvSpPr>
        <dsp:cNvPr id="0" name=""/>
        <dsp:cNvSpPr/>
      </dsp:nvSpPr>
      <dsp:spPr>
        <a:xfrm>
          <a:off x="0" y="2888030"/>
          <a:ext cx="8285752" cy="13127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hlinkClick xmlns:r="http://schemas.openxmlformats.org/officeDocument/2006/relationships" r:id="" action="ppaction://hlinksldjump"/>
            </a:rPr>
            <a:t>Gefährdungen</a:t>
          </a:r>
          <a:endParaRPr lang="de-DE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Sammlung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Analyse von Risiken</a:t>
          </a:r>
        </a:p>
      </dsp:txBody>
      <dsp:txXfrm>
        <a:off x="1788424" y="2888030"/>
        <a:ext cx="6497327" cy="1312741"/>
      </dsp:txXfrm>
    </dsp:sp>
    <dsp:sp modelId="{FAFF0FD6-9DE6-4007-90EB-1C681982AF58}">
      <dsp:nvSpPr>
        <dsp:cNvPr id="0" name=""/>
        <dsp:cNvSpPr/>
      </dsp:nvSpPr>
      <dsp:spPr>
        <a:xfrm>
          <a:off x="131274" y="3019304"/>
          <a:ext cx="1657150" cy="10501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52032E-8572-4D29-BC7F-AF8CEF1D47F1}">
      <dsp:nvSpPr>
        <dsp:cNvPr id="0" name=""/>
        <dsp:cNvSpPr/>
      </dsp:nvSpPr>
      <dsp:spPr>
        <a:xfrm>
          <a:off x="0" y="4332045"/>
          <a:ext cx="8285752" cy="13127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hlinkClick xmlns:r="http://schemas.openxmlformats.org/officeDocument/2006/relationships" r:id="" action="ppaction://hlinksldjump"/>
            </a:rPr>
            <a:t>Schadenszenarien</a:t>
          </a:r>
          <a:endParaRPr lang="de-DE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Gewichtung und Kategorisierung der Risiken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Abschätzung der Folgen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Auch als Risikomanagement bezeichnet</a:t>
          </a:r>
        </a:p>
      </dsp:txBody>
      <dsp:txXfrm>
        <a:off x="1788424" y="4332045"/>
        <a:ext cx="6497327" cy="1312741"/>
      </dsp:txXfrm>
    </dsp:sp>
    <dsp:sp modelId="{C99DBA48-5D03-4CE8-9110-34E47C445789}">
      <dsp:nvSpPr>
        <dsp:cNvPr id="0" name=""/>
        <dsp:cNvSpPr/>
      </dsp:nvSpPr>
      <dsp:spPr>
        <a:xfrm>
          <a:off x="131274" y="4463319"/>
          <a:ext cx="1657150" cy="10501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D151AC-B1F0-429A-A379-580EFA6A6340}">
      <dsp:nvSpPr>
        <dsp:cNvPr id="0" name=""/>
        <dsp:cNvSpPr/>
      </dsp:nvSpPr>
      <dsp:spPr>
        <a:xfrm>
          <a:off x="3429" y="1258078"/>
          <a:ext cx="2062154" cy="40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Datensicherheit</a:t>
          </a:r>
        </a:p>
      </dsp:txBody>
      <dsp:txXfrm>
        <a:off x="3429" y="1258078"/>
        <a:ext cx="2062154" cy="403200"/>
      </dsp:txXfrm>
    </dsp:sp>
    <dsp:sp modelId="{B1CB6031-ADF4-4478-B052-1A5367FAE7E1}">
      <dsp:nvSpPr>
        <dsp:cNvPr id="0" name=""/>
        <dsp:cNvSpPr/>
      </dsp:nvSpPr>
      <dsp:spPr>
        <a:xfrm>
          <a:off x="3429" y="1661278"/>
          <a:ext cx="2062154" cy="23778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Schutz aller Daten im Unternehmen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Egal welche Daten und egal wie diese erfasst und verwaltet werden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Grundzielschwerpunkt</a:t>
          </a:r>
          <a:br>
            <a:rPr lang="de-DE" sz="1400" kern="1200" dirty="0"/>
          </a:br>
          <a:r>
            <a:rPr lang="de-DE" sz="1400" kern="1200" dirty="0"/>
            <a:t>Integrität</a:t>
          </a:r>
        </a:p>
      </dsp:txBody>
      <dsp:txXfrm>
        <a:off x="3429" y="1661278"/>
        <a:ext cx="2062154" cy="2377856"/>
      </dsp:txXfrm>
    </dsp:sp>
    <dsp:sp modelId="{992B303E-E593-46D7-98CF-033E655BE6A6}">
      <dsp:nvSpPr>
        <dsp:cNvPr id="0" name=""/>
        <dsp:cNvSpPr/>
      </dsp:nvSpPr>
      <dsp:spPr>
        <a:xfrm>
          <a:off x="2354285" y="1258078"/>
          <a:ext cx="2062154" cy="40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Datenschutz</a:t>
          </a:r>
        </a:p>
      </dsp:txBody>
      <dsp:txXfrm>
        <a:off x="2354285" y="1258078"/>
        <a:ext cx="2062154" cy="403200"/>
      </dsp:txXfrm>
    </dsp:sp>
    <dsp:sp modelId="{D0614358-39F7-4D5F-A517-CA0F42C248BA}">
      <dsp:nvSpPr>
        <dsp:cNvPr id="0" name=""/>
        <dsp:cNvSpPr/>
      </dsp:nvSpPr>
      <dsp:spPr>
        <a:xfrm>
          <a:off x="2353439" y="1671455"/>
          <a:ext cx="2062154" cy="23778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Schutz der Personenbezogenen Daten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Rechte und Pflichten bei der Speicherung und Verwendung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Grundzielschwerpunkt</a:t>
          </a:r>
          <a:br>
            <a:rPr lang="de-DE" sz="1400" kern="1200" dirty="0"/>
          </a:br>
          <a:r>
            <a:rPr lang="de-DE" sz="1400" kern="1200" dirty="0"/>
            <a:t>Vertraulichkeit</a:t>
          </a:r>
        </a:p>
      </dsp:txBody>
      <dsp:txXfrm>
        <a:off x="2353439" y="1671455"/>
        <a:ext cx="2062154" cy="2377856"/>
      </dsp:txXfrm>
    </dsp:sp>
    <dsp:sp modelId="{51FB173C-F534-4EF2-A8DE-B57664F13B9C}">
      <dsp:nvSpPr>
        <dsp:cNvPr id="0" name=""/>
        <dsp:cNvSpPr/>
      </dsp:nvSpPr>
      <dsp:spPr>
        <a:xfrm>
          <a:off x="4705141" y="1258078"/>
          <a:ext cx="2062154" cy="40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IT-Sicherheit</a:t>
          </a:r>
        </a:p>
      </dsp:txBody>
      <dsp:txXfrm>
        <a:off x="4705141" y="1258078"/>
        <a:ext cx="2062154" cy="403200"/>
      </dsp:txXfrm>
    </dsp:sp>
    <dsp:sp modelId="{F41F936D-15B8-476F-BFCC-E7E5DF87F923}">
      <dsp:nvSpPr>
        <dsp:cNvPr id="0" name=""/>
        <dsp:cNvSpPr/>
      </dsp:nvSpPr>
      <dsp:spPr>
        <a:xfrm>
          <a:off x="4705141" y="1661278"/>
          <a:ext cx="2062154" cy="23778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Absicherung der IT-Technik (Hardware, Software)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Grundzielschwerpunkt</a:t>
          </a:r>
          <a:br>
            <a:rPr lang="de-DE" sz="1400" kern="1200" dirty="0"/>
          </a:br>
          <a:r>
            <a:rPr lang="de-DE" sz="1400" kern="1200" dirty="0"/>
            <a:t>Integrität und Verfügbarkeit</a:t>
          </a:r>
        </a:p>
      </dsp:txBody>
      <dsp:txXfrm>
        <a:off x="4705141" y="1661278"/>
        <a:ext cx="2062154" cy="2377856"/>
      </dsp:txXfrm>
    </dsp:sp>
    <dsp:sp modelId="{5780C51D-79DF-4071-A8FB-01D14EFD9487}">
      <dsp:nvSpPr>
        <dsp:cNvPr id="0" name=""/>
        <dsp:cNvSpPr/>
      </dsp:nvSpPr>
      <dsp:spPr>
        <a:xfrm>
          <a:off x="7055997" y="1258078"/>
          <a:ext cx="2062154" cy="40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Informationssicherheit</a:t>
          </a:r>
        </a:p>
      </dsp:txBody>
      <dsp:txXfrm>
        <a:off x="7055997" y="1258078"/>
        <a:ext cx="2062154" cy="403200"/>
      </dsp:txXfrm>
    </dsp:sp>
    <dsp:sp modelId="{25B2E8F5-5A87-47EF-8781-F5845D64511C}">
      <dsp:nvSpPr>
        <dsp:cNvPr id="0" name=""/>
        <dsp:cNvSpPr/>
      </dsp:nvSpPr>
      <dsp:spPr>
        <a:xfrm>
          <a:off x="7059426" y="2443069"/>
          <a:ext cx="2062154" cy="23778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Schutz aller Informationen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Teilweise als Oberbegriff für Datensicherheit und Datenschutz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/>
            <a:t>Grundziele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romanUcPeriod"/>
          </a:pPr>
          <a:r>
            <a:rPr lang="de-DE" sz="1400" kern="1200" dirty="0"/>
            <a:t>Integrität,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romanUcPeriod"/>
          </a:pPr>
          <a:r>
            <a:rPr lang="de-DE" sz="1400" kern="1200" dirty="0"/>
            <a:t>Verfügbarkeit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romanUcPeriod"/>
          </a:pPr>
          <a:r>
            <a:rPr lang="de-DE" sz="1400" kern="1200" dirty="0"/>
            <a:t>Vertraulichkeit</a:t>
          </a:r>
          <a:br>
            <a:rPr lang="de-DE" sz="1400" kern="1200" dirty="0"/>
          </a:br>
          <a:endParaRPr lang="de-DE" sz="1400" kern="1200" dirty="0"/>
        </a:p>
      </dsp:txBody>
      <dsp:txXfrm>
        <a:off x="7059426" y="2443069"/>
        <a:ext cx="2062154" cy="23778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jpg>
</file>

<file path=ppt/media/image6.jpg>
</file>

<file path=ppt/media/image7.gif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8BA14F-8767-48FE-9A39-730BD6DA202F}" type="datetimeFigureOut">
              <a:rPr lang="de-DE" smtClean="0"/>
              <a:t>28.08.2023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630DE-6B34-4422-A8D7-DC30CFF152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7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j-LXggeu9M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youtube.com/watch?v=Zc4-NrQSTKw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RECPLAST ist eine Übungsfirma des BSI (interpretieren Gesetze)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5594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Zur Zeit sind es 47 Gefährdungen die mit Erläuterungen und Beispielen versehen werden. Jährliche Überprüfung Ergänzung oder Streichung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2408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Grundschutz ist eine „Vorgabe“ des BSI. Z</a:t>
            </a:r>
          </a:p>
          <a:p>
            <a:r>
              <a:rPr lang="de-DE" dirty="0"/>
              <a:t>Schutzziele: freie „Normen“ keine Verbindlichkeit keine Ableitung jedes Unternehmen muss eigene definieren oder die vorhandenen gewichten.</a:t>
            </a:r>
          </a:p>
          <a:p>
            <a:r>
              <a:rPr lang="de-DE" b="1" dirty="0"/>
              <a:t>Gefährdungen: Liste aller Gefahren, eigentlich Blödsinnig, Gefahr heißt nur es besteht die Möglichkeit eines Schadens</a:t>
            </a:r>
          </a:p>
          <a:p>
            <a:r>
              <a:rPr lang="de-DE" dirty="0"/>
              <a:t>erst mit der Gewichtung Bewertung aus</a:t>
            </a:r>
          </a:p>
          <a:p>
            <a:r>
              <a:rPr lang="de-DE" dirty="0"/>
              <a:t>Eintrittswahrscheinlichkeit</a:t>
            </a:r>
          </a:p>
          <a:p>
            <a:r>
              <a:rPr lang="de-DE" dirty="0"/>
              <a:t>Schadenshöhe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36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>
                <a:solidFill>
                  <a:schemeClr val="tx1"/>
                </a:solidFill>
                <a:cs typeface="+mn-cs"/>
              </a:rPr>
              <a:t>Video zum Grundschutz </a:t>
            </a:r>
            <a:r>
              <a:rPr lang="de-DE" sz="1200" dirty="0">
                <a:solidFill>
                  <a:schemeClr val="tx1"/>
                </a:solidFill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BSI IT-Grundschutz-Kataloge - Einfach erklärt</a:t>
            </a:r>
            <a:endParaRPr lang="en-DE" sz="1200" dirty="0">
              <a:solidFill>
                <a:schemeClr val="tx1"/>
              </a:solidFill>
              <a:cs typeface="+mn-cs"/>
            </a:endParaRPr>
          </a:p>
          <a:p>
            <a:r>
              <a:rPr lang="en-DE" sz="1200" dirty="0">
                <a:solidFill>
                  <a:schemeClr val="tx1"/>
                </a:solidFill>
                <a:cs typeface="+mn-cs"/>
              </a:rPr>
              <a:t>(2:53 Min)</a:t>
            </a:r>
            <a:endParaRPr lang="de-DE" sz="1200" dirty="0">
              <a:solidFill>
                <a:schemeClr val="tx1"/>
              </a:solidFill>
              <a:cs typeface="+mn-cs"/>
            </a:endParaRPr>
          </a:p>
          <a:p>
            <a:r>
              <a:rPr lang="de-DE" dirty="0"/>
              <a:t>Schreiben Sie an Facebook WhatsApp und lassen sich alle Daten schicken.</a:t>
            </a:r>
          </a:p>
          <a:p>
            <a:r>
              <a:rPr lang="de-DE" dirty="0">
                <a:hlinkClick r:id="rId4"/>
              </a:rPr>
              <a:t>https://www.youtube.com/watch?v=Zc4-NrQSTKw</a:t>
            </a:r>
            <a:r>
              <a:rPr lang="en-DE" dirty="0"/>
              <a:t> (2:15:25 Std)</a:t>
            </a:r>
            <a:endParaRPr lang="de-DE" dirty="0"/>
          </a:p>
          <a:p>
            <a:r>
              <a:rPr lang="de-DE" dirty="0"/>
              <a:t>Datenschutzverordnung erklärt (Hintergrundwissen für Interessierte)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9349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SB S. 402</a:t>
            </a:r>
            <a:br>
              <a:rPr lang="de-DE" dirty="0"/>
            </a:br>
            <a:r>
              <a:rPr lang="de-DE" b="1" dirty="0"/>
              <a:t>Digitale Dienste </a:t>
            </a:r>
            <a:r>
              <a:rPr lang="de-DE" dirty="0"/>
              <a:t>z.B. Cloud</a:t>
            </a:r>
          </a:p>
          <a:p>
            <a:r>
              <a:rPr lang="de-DE" b="1" dirty="0"/>
              <a:t>Digitale Produkte </a:t>
            </a:r>
            <a:r>
              <a:rPr lang="de-DE" dirty="0"/>
              <a:t>z.B. WORD, Outlook oder verkaufbare Software</a:t>
            </a:r>
          </a:p>
          <a:p>
            <a:r>
              <a:rPr lang="de-DE" dirty="0"/>
              <a:t>Darunter breite Balken enthalten alle drei.</a:t>
            </a:r>
          </a:p>
          <a:p>
            <a:r>
              <a:rPr lang="de-DE" b="1" dirty="0"/>
              <a:t>Sonstige Ressourcen</a:t>
            </a:r>
            <a:r>
              <a:rPr lang="de-DE" dirty="0"/>
              <a:t>: z.B. Ausfallsicherheit von Produktionsanlagen (Bsp. Brand im Rechenzentrum OHV (Clouddienstleister) – Brandschutzkonzept fehlte Computer mit Wasser gelöscht)</a:t>
            </a:r>
          </a:p>
          <a:p>
            <a:r>
              <a:rPr lang="de-DE" b="1" dirty="0"/>
              <a:t>Informationssysteme:</a:t>
            </a:r>
            <a:r>
              <a:rPr lang="de-DE" dirty="0"/>
              <a:t> Datenbanken-Strukturen, betriebliche Kommunikationssystem</a:t>
            </a:r>
          </a:p>
          <a:p>
            <a:r>
              <a:rPr lang="de-DE" dirty="0"/>
              <a:t>ISMS: </a:t>
            </a:r>
            <a:r>
              <a:rPr lang="de-DE" b="1" dirty="0">
                <a:effectLst/>
                <a:latin typeface="Arial" panose="020B0604020202020204" pitchFamily="34" charset="0"/>
              </a:rPr>
              <a:t>I</a:t>
            </a:r>
            <a:r>
              <a:rPr lang="en-DE" b="0" dirty="0">
                <a:effectLst/>
                <a:latin typeface="Arial" panose="020B0604020202020204" pitchFamily="34" charset="0"/>
              </a:rPr>
              <a:t>nformation</a:t>
            </a:r>
            <a:r>
              <a:rPr lang="de-DE" b="0" dirty="0" err="1">
                <a:effectLst/>
                <a:latin typeface="Arial" panose="020B0604020202020204" pitchFamily="34" charset="0"/>
              </a:rPr>
              <a:t>s</a:t>
            </a:r>
            <a:r>
              <a:rPr lang="de-DE" b="1" dirty="0" err="1">
                <a:effectLst/>
                <a:latin typeface="Arial" panose="020B0604020202020204" pitchFamily="34" charset="0"/>
              </a:rPr>
              <a:t>s</a:t>
            </a:r>
            <a:r>
              <a:rPr lang="de-DE" b="0" dirty="0" err="1">
                <a:effectLst/>
                <a:latin typeface="Arial" panose="020B0604020202020204" pitchFamily="34" charset="0"/>
              </a:rPr>
              <a:t>icherheits</a:t>
            </a:r>
            <a:r>
              <a:rPr lang="en-DE" b="1" dirty="0">
                <a:effectLst/>
                <a:latin typeface="Arial" panose="020B0604020202020204" pitchFamily="34" charset="0"/>
              </a:rPr>
              <a:t>m</a:t>
            </a:r>
            <a:r>
              <a:rPr lang="en-DE" b="0" dirty="0">
                <a:effectLst/>
                <a:latin typeface="Arial" panose="020B0604020202020204" pitchFamily="34" charset="0"/>
              </a:rPr>
              <a:t>anagement</a:t>
            </a:r>
            <a:r>
              <a:rPr lang="de-DE" b="1" dirty="0">
                <a:effectLst/>
                <a:latin typeface="Arial" panose="020B0604020202020204" pitchFamily="34" charset="0"/>
              </a:rPr>
              <a:t>s</a:t>
            </a:r>
            <a:r>
              <a:rPr lang="en-DE" b="0" dirty="0">
                <a:effectLst/>
                <a:latin typeface="Arial" panose="020B0604020202020204" pitchFamily="34" charset="0"/>
              </a:rPr>
              <a:t>ystem</a:t>
            </a:r>
            <a:r>
              <a:rPr lang="de-DE" dirty="0"/>
              <a:t>Verbindung der IT Sicherheit (IT-Abteilung ) mit der Informationssicherheit aller Abteilung</a:t>
            </a:r>
          </a:p>
          <a:p>
            <a:r>
              <a:rPr lang="de-DE" b="1" dirty="0"/>
              <a:t>Im ganzen Schulbuch wird auf dieses Grundschutzmodell zugegriffen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079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Siehe S.403-405</a:t>
            </a:r>
          </a:p>
          <a:p>
            <a:r>
              <a:rPr lang="de-DE" u="sng" dirty="0"/>
              <a:t>Schichten</a:t>
            </a:r>
            <a:endParaRPr lang="en-DE" u="sng" dirty="0"/>
          </a:p>
          <a:p>
            <a:r>
              <a:rPr lang="de-DE" u="sng" dirty="0">
                <a:effectLst/>
                <a:latin typeface="Arial" panose="020B0604020202020204" pitchFamily="34" charset="0"/>
              </a:rPr>
              <a:t>Die </a:t>
            </a:r>
            <a:r>
              <a:rPr lang="de-DE" b="1" u="sng" dirty="0">
                <a:effectLst/>
                <a:latin typeface="Arial" panose="020B0604020202020204" pitchFamily="34" charset="0"/>
              </a:rPr>
              <a:t>Schicht</a:t>
            </a:r>
            <a:r>
              <a:rPr lang="de-DE" u="sng" dirty="0">
                <a:effectLst/>
                <a:latin typeface="Arial" panose="020B0604020202020204" pitchFamily="34" charset="0"/>
              </a:rPr>
              <a:t> </a:t>
            </a:r>
            <a:r>
              <a:rPr lang="de-DE" b="1" u="sng" dirty="0">
                <a:effectLst/>
                <a:latin typeface="Arial" panose="020B0604020202020204" pitchFamily="34" charset="0"/>
              </a:rPr>
              <a:t>ISMS</a:t>
            </a:r>
            <a:r>
              <a:rPr lang="en-DE" b="1" u="sng" dirty="0">
                <a:effectLst/>
                <a:latin typeface="Arial" panose="020B0604020202020204" pitchFamily="34" charset="0"/>
              </a:rPr>
              <a:t> </a:t>
            </a:r>
            <a:r>
              <a:rPr lang="en-DE" b="1" dirty="0">
                <a:effectLst/>
                <a:latin typeface="Arial" panose="020B0604020202020204" pitchFamily="34" charset="0"/>
              </a:rPr>
              <a:t>(information security management system)</a:t>
            </a:r>
            <a:r>
              <a:rPr lang="de-DE" b="1" dirty="0">
                <a:effectLst/>
                <a:latin typeface="Arial" panose="020B0604020202020204" pitchFamily="34" charset="0"/>
              </a:rPr>
              <a:t> </a:t>
            </a:r>
            <a:r>
              <a:rPr lang="de-DE" dirty="0">
                <a:effectLst/>
                <a:latin typeface="Arial" panose="020B0604020202020204" pitchFamily="34" charset="0"/>
              </a:rPr>
              <a:t>alle Aktivitäten im Sicherheitsprozess</a:t>
            </a:r>
            <a:br>
              <a:rPr lang="de-DE" dirty="0"/>
            </a:br>
            <a:r>
              <a:rPr lang="de-DE" u="sng" dirty="0"/>
              <a:t>Prozess-Baustein</a:t>
            </a:r>
            <a:r>
              <a:rPr lang="en-DE" u="sng" dirty="0"/>
              <a:t>e</a:t>
            </a:r>
            <a:endParaRPr lang="de-DE" u="sng" dirty="0"/>
          </a:p>
          <a:p>
            <a:r>
              <a:rPr lang="de-DE" dirty="0">
                <a:effectLst/>
                <a:latin typeface="Arial" panose="020B0604020202020204" pitchFamily="34" charset="0"/>
              </a:rPr>
              <a:t>• </a:t>
            </a:r>
            <a:r>
              <a:rPr lang="en-DE" dirty="0">
                <a:effectLst/>
                <a:latin typeface="Arial" panose="020B0604020202020204" pitchFamily="34" charset="0"/>
              </a:rPr>
              <a:t>Der Baustein </a:t>
            </a:r>
            <a:r>
              <a:rPr lang="de-DE" b="1" dirty="0">
                <a:effectLst/>
                <a:latin typeface="Arial" panose="020B0604020202020204" pitchFamily="34" charset="0"/>
              </a:rPr>
              <a:t>ORP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de-DE" b="1" dirty="0">
                <a:effectLst/>
                <a:latin typeface="Arial" panose="020B0604020202020204" pitchFamily="34" charset="0"/>
              </a:rPr>
              <a:t>organisatorischen und personellen </a:t>
            </a:r>
            <a:r>
              <a:rPr lang="de-DE" dirty="0">
                <a:effectLst/>
                <a:latin typeface="Arial" panose="020B0604020202020204" pitchFamily="34" charset="0"/>
              </a:rPr>
              <a:t>Sicherheitsaspekte 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</a:t>
            </a:r>
            <a:r>
              <a:rPr lang="en-DE" dirty="0">
                <a:effectLst/>
                <a:latin typeface="Arial" panose="020B0604020202020204" pitchFamily="34" charset="0"/>
              </a:rPr>
              <a:t>Der Baustein </a:t>
            </a:r>
            <a:r>
              <a:rPr lang="de-DE" b="1" dirty="0">
                <a:effectLst/>
                <a:latin typeface="Arial" panose="020B0604020202020204" pitchFamily="34" charset="0"/>
              </a:rPr>
              <a:t>CON</a:t>
            </a:r>
            <a:r>
              <a:rPr lang="de-DE" dirty="0">
                <a:effectLst/>
                <a:latin typeface="Arial" panose="020B0604020202020204" pitchFamily="34" charset="0"/>
              </a:rPr>
              <a:t> 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concepts ...?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b="0" dirty="0">
                <a:effectLst/>
                <a:latin typeface="Arial" panose="020B0604020202020204" pitchFamily="34" charset="0"/>
              </a:rPr>
              <a:t>Konzepten</a:t>
            </a:r>
            <a:r>
              <a:rPr lang="de-DE" dirty="0">
                <a:effectLst/>
                <a:latin typeface="Arial" panose="020B0604020202020204" pitchFamily="34" charset="0"/>
              </a:rPr>
              <a:t> und Vorgehensweisen. Typische </a:t>
            </a:r>
            <a:r>
              <a:rPr lang="de-DE" b="1" dirty="0">
                <a:effectLst/>
                <a:latin typeface="Arial" panose="020B0604020202020204" pitchFamily="34" charset="0"/>
              </a:rPr>
              <a:t>Bausteine</a:t>
            </a:r>
            <a:r>
              <a:rPr lang="de-DE" dirty="0">
                <a:effectLst/>
                <a:latin typeface="Arial" panose="020B0604020202020204" pitchFamily="34" charset="0"/>
              </a:rPr>
              <a:t> der Schicht CON  </a:t>
            </a:r>
            <a:r>
              <a:rPr lang="de-DE" dirty="0" err="1">
                <a:effectLst/>
                <a:latin typeface="Arial" panose="020B0604020202020204" pitchFamily="34" charset="0"/>
              </a:rPr>
              <a:t>Kryptokonzept</a:t>
            </a:r>
            <a:r>
              <a:rPr lang="de-DE" dirty="0">
                <a:effectLst/>
                <a:latin typeface="Arial" panose="020B0604020202020204" pitchFamily="34" charset="0"/>
              </a:rPr>
              <a:t> und Datenschutz.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</a:t>
            </a:r>
            <a:r>
              <a:rPr lang="en-DE" dirty="0">
                <a:effectLst/>
                <a:latin typeface="Arial" panose="020B0604020202020204" pitchFamily="34" charset="0"/>
              </a:rPr>
              <a:t>Der Baustein </a:t>
            </a:r>
            <a:r>
              <a:rPr lang="de-DE" b="1" dirty="0">
                <a:effectLst/>
                <a:latin typeface="Arial" panose="020B0604020202020204" pitchFamily="34" charset="0"/>
              </a:rPr>
              <a:t>OPS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operative </a:t>
            </a:r>
            <a:r>
              <a:rPr lang="de-DE" b="1" dirty="0" err="1">
                <a:effectLst/>
                <a:latin typeface="Arial" panose="020B0604020202020204" pitchFamily="34" charset="0"/>
              </a:rPr>
              <a:t>security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Sicherheitsaspekte betrieblicher Art (laufender Betrieb), des </a:t>
            </a:r>
            <a:r>
              <a:rPr lang="de-DE" b="1" dirty="0">
                <a:effectLst/>
                <a:latin typeface="Arial" panose="020B0604020202020204" pitchFamily="34" charset="0"/>
              </a:rPr>
              <a:t>operativen IT-Betriebs</a:t>
            </a:r>
            <a:r>
              <a:rPr lang="de-DE" dirty="0">
                <a:effectLst/>
                <a:latin typeface="Arial" panose="020B0604020202020204" pitchFamily="34" charset="0"/>
              </a:rPr>
              <a:t>, sowohl bei einem Betrieb im Haus</a:t>
            </a:r>
            <a:endParaRPr lang="en-DE" dirty="0">
              <a:effectLst/>
              <a:latin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DE" u="sng" dirty="0">
                <a:effectLst/>
                <a:latin typeface="Arial" panose="020B0604020202020204" pitchFamily="34" charset="0"/>
              </a:rPr>
              <a:t>System-</a:t>
            </a:r>
            <a:r>
              <a:rPr lang="de-DE" u="sng" dirty="0">
                <a:effectLst/>
                <a:latin typeface="Arial" panose="020B0604020202020204" pitchFamily="34" charset="0"/>
              </a:rPr>
              <a:t>Bausteine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>
                <a:effectLst/>
                <a:latin typeface="Arial" panose="020B0604020202020204" pitchFamily="34" charset="0"/>
              </a:rPr>
              <a:t>APP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application and services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beschäftigt sich mit der Absicherung von Anwendungen und Diensten, unter anderem in den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Bereichen Kommunikation, Verzeichnisdienste, netzbasierte Dienste sowie Business- und Client-Anwendungen.</a:t>
            </a:r>
            <a:br>
              <a:rPr lang="de-DE" dirty="0"/>
            </a:br>
            <a:r>
              <a:rPr lang="de-DE" dirty="0"/>
              <a:t>Z.B. </a:t>
            </a:r>
            <a:r>
              <a:rPr lang="de-DE" dirty="0">
                <a:effectLst/>
                <a:latin typeface="Arial" panose="020B0604020202020204" pitchFamily="34" charset="0"/>
              </a:rPr>
              <a:t>Allgemeiner E-Mail-Client und -Server, Office-Produkte, Webserver und Relationale Datenbanksysteme.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>
                <a:effectLst/>
                <a:latin typeface="Arial" panose="020B0604020202020204" pitchFamily="34" charset="0"/>
              </a:rPr>
              <a:t>SYS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IT-systems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betrifft die einzelnen IT-Systeme des Informationsverbunds, die ggf. in Gruppen zusammengefasst wurden. Sicherheitsaspekte von Servern, Desktop-Systemen, Mobile Devices und sonstigen IT-Systemen wie Druckern und TK-Anlagen behandelt. beispielsweise Bausteine zu konkreten Betriebssystemen, Allgemeine Smartphones und Tablets sowie Drucker, Kopierer und Multifunktionsgeräte.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>
                <a:effectLst/>
                <a:latin typeface="Arial" panose="020B0604020202020204" pitchFamily="34" charset="0"/>
              </a:rPr>
              <a:t>IND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industrial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befasst sich mit Sicherheitsaspekten industrieller IT. In diese Schicht fallen beispielsweise die Bausteine Prozessleit- und Automatisierungstechnik, Allgemeine ICS-Komponente und Speicherprogrammierbare Steuerung (SPS).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>
                <a:effectLst/>
                <a:latin typeface="Arial" panose="020B0604020202020204" pitchFamily="34" charset="0"/>
              </a:rPr>
              <a:t>NET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networks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betrachtet die Vernetzungsaspekte, die sich nicht primär auf bestimmte IT-Systeme, sondern auf die Netzverbindungen und die Kommunikation beziehen. </a:t>
            </a:r>
            <a:br>
              <a:rPr lang="de-DE" dirty="0">
                <a:effectLst/>
                <a:latin typeface="Arial" panose="020B0604020202020204" pitchFamily="34" charset="0"/>
              </a:rPr>
            </a:br>
            <a:r>
              <a:rPr lang="de-DE" dirty="0" err="1">
                <a:effectLst/>
                <a:latin typeface="Arial" panose="020B0604020202020204" pitchFamily="34" charset="0"/>
              </a:rPr>
              <a:t>NetzManagement</a:t>
            </a:r>
            <a:r>
              <a:rPr lang="de-DE" dirty="0">
                <a:effectLst/>
                <a:latin typeface="Arial" panose="020B0604020202020204" pitchFamily="34" charset="0"/>
              </a:rPr>
              <a:t>, Firewall und WLAN-Betrieb.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1" dirty="0">
                <a:effectLst/>
                <a:latin typeface="Arial" panose="020B0604020202020204" pitchFamily="34" charset="0"/>
              </a:rPr>
              <a:t>INF</a:t>
            </a:r>
            <a:r>
              <a:rPr lang="de-DE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infrastructure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befasst sich mit den baulich-technischen Gegebenheiten, hier werden Aspekte der infrastrukturellen Sicherheit zusammengeführt.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effectLst/>
                <a:latin typeface="Arial" panose="020B0604020202020204" pitchFamily="34" charset="0"/>
              </a:rPr>
              <a:t>Allgemeines Gebäude und Rechenzentren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u="sng" dirty="0">
                <a:effectLst/>
                <a:latin typeface="Arial" panose="020B0604020202020204" pitchFamily="34" charset="0"/>
              </a:rPr>
              <a:t>Die </a:t>
            </a:r>
            <a:r>
              <a:rPr lang="de-DE" b="1" u="sng" dirty="0">
                <a:effectLst/>
                <a:latin typeface="Arial" panose="020B0604020202020204" pitchFamily="34" charset="0"/>
              </a:rPr>
              <a:t>Schicht</a:t>
            </a:r>
            <a:r>
              <a:rPr lang="de-DE" u="sng" dirty="0">
                <a:effectLst/>
                <a:latin typeface="Arial" panose="020B0604020202020204" pitchFamily="34" charset="0"/>
              </a:rPr>
              <a:t> </a:t>
            </a:r>
            <a:r>
              <a:rPr lang="de-DE" b="1" u="sng" dirty="0">
                <a:effectLst/>
                <a:latin typeface="Arial" panose="020B0604020202020204" pitchFamily="34" charset="0"/>
              </a:rPr>
              <a:t>DER</a:t>
            </a:r>
            <a:r>
              <a:rPr lang="de-DE" u="sng" dirty="0">
                <a:effectLst/>
                <a:latin typeface="Arial" panose="020B0604020202020204" pitchFamily="34" charset="0"/>
              </a:rPr>
              <a:t> </a:t>
            </a:r>
            <a:r>
              <a:rPr lang="en-DE" dirty="0">
                <a:effectLst/>
                <a:latin typeface="Arial" panose="020B0604020202020204" pitchFamily="34" charset="0"/>
              </a:rPr>
              <a:t>(</a:t>
            </a:r>
            <a:r>
              <a:rPr lang="en-DE" b="1" dirty="0">
                <a:effectLst/>
                <a:latin typeface="Arial" panose="020B0604020202020204" pitchFamily="34" charset="0"/>
              </a:rPr>
              <a:t>detection and reaction</a:t>
            </a:r>
            <a:r>
              <a:rPr lang="en-DE" dirty="0">
                <a:effectLst/>
                <a:latin typeface="Arial" panose="020B0604020202020204" pitchFamily="34" charset="0"/>
              </a:rPr>
              <a:t>) </a:t>
            </a:r>
            <a:r>
              <a:rPr lang="de-DE" dirty="0">
                <a:effectLst/>
                <a:latin typeface="Arial" panose="020B0604020202020204" pitchFamily="34" charset="0"/>
              </a:rPr>
              <a:t>Detektion und Reaktion (Kontrolle Evaluation Behandlung von Sicherheitsvorfällen, </a:t>
            </a:r>
            <a:r>
              <a:rPr lang="de-DE" b="1" dirty="0">
                <a:effectLst/>
                <a:latin typeface="Arial" panose="020B0604020202020204" pitchFamily="34" charset="0"/>
              </a:rPr>
              <a:t>Vorsorge</a:t>
            </a:r>
            <a:r>
              <a:rPr lang="de-DE" dirty="0">
                <a:effectLst/>
                <a:latin typeface="Arial" panose="020B0604020202020204" pitchFamily="34" charset="0"/>
              </a:rPr>
              <a:t>, aber auch Kontrolle der Reaktionen)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u="sng" dirty="0">
                <a:effectLst/>
                <a:latin typeface="Arial" panose="020B0604020202020204" pitchFamily="34" charset="0"/>
              </a:rPr>
              <a:t>Vorgehensweise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effectLst/>
                <a:latin typeface="Arial" panose="020B0604020202020204" pitchFamily="34" charset="0"/>
              </a:rPr>
              <a:t>R1 R2 R3 sind </a:t>
            </a:r>
            <a:r>
              <a:rPr lang="de-DE" b="1" dirty="0">
                <a:effectLst/>
                <a:latin typeface="Arial" panose="020B0604020202020204" pitchFamily="34" charset="0"/>
              </a:rPr>
              <a:t>Gewichtungen der Instrumente und Methoden  </a:t>
            </a:r>
            <a:r>
              <a:rPr lang="de-DE" dirty="0" err="1">
                <a:effectLst/>
                <a:latin typeface="Arial" panose="020B0604020202020204" pitchFamily="34" charset="0"/>
              </a:rPr>
              <a:t>Z.b.</a:t>
            </a:r>
            <a:r>
              <a:rPr lang="de-DE" dirty="0">
                <a:effectLst/>
                <a:latin typeface="Arial" panose="020B0604020202020204" pitchFamily="34" charset="0"/>
              </a:rPr>
              <a:t> hat </a:t>
            </a:r>
            <a:br>
              <a:rPr lang="en-DE" dirty="0">
                <a:effectLst/>
                <a:latin typeface="Arial" panose="020B0604020202020204" pitchFamily="34" charset="0"/>
              </a:rPr>
            </a:br>
            <a:r>
              <a:rPr lang="de-DE" dirty="0">
                <a:effectLst/>
                <a:latin typeface="Arial" panose="020B0604020202020204" pitchFamily="34" charset="0"/>
              </a:rPr>
              <a:t>R1 </a:t>
            </a:r>
            <a:r>
              <a:rPr lang="de-DE" b="1" dirty="0" err="1">
                <a:effectLst/>
                <a:latin typeface="Arial" panose="020B0604020202020204" pitchFamily="34" charset="0"/>
              </a:rPr>
              <a:t>SoftwareTest</a:t>
            </a:r>
            <a:r>
              <a:rPr lang="de-DE" b="1" dirty="0">
                <a:effectLst/>
                <a:latin typeface="Arial" panose="020B0604020202020204" pitchFamily="34" charset="0"/>
              </a:rPr>
              <a:t> und Freigaben  Vorrang</a:t>
            </a:r>
            <a:r>
              <a:rPr lang="de-DE" dirty="0">
                <a:effectLst/>
                <a:latin typeface="Arial" panose="020B0604020202020204" pitchFamily="34" charset="0"/>
              </a:rPr>
              <a:t> vor R2 Protokollierung und R3 Fernwartung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9750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Arbeitsbuch Aufgabe 6 S.231  Eventuell ergänzen um tatsächliche Fälle.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6070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effectLst/>
                <a:latin typeface="Arial" panose="020B0604020202020204" pitchFamily="34" charset="0"/>
              </a:rPr>
              <a:t>BEISPIEL aus dem BSI Kompendium</a:t>
            </a:r>
          </a:p>
          <a:p>
            <a:endParaRPr lang="de-DE" dirty="0">
              <a:effectLst/>
              <a:latin typeface="Arial" panose="020B0604020202020204" pitchFamily="34" charset="0"/>
            </a:endParaRPr>
          </a:p>
          <a:p>
            <a:r>
              <a:rPr lang="de-DE" dirty="0">
                <a:effectLst/>
                <a:latin typeface="Arial" panose="020B0604020202020204" pitchFamily="34" charset="0"/>
              </a:rPr>
              <a:t>G 0.18 Fehlplanung oder fehlende Anpassung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Wenn organisatorische Abläufe, die direkt oder indirekt der Informationsverarbeitung dienen, nicht sachgerecht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gestaltet sind, kann dies zu Sicherheitsproblemen führen. Obwohl jeder einzelne Prozessschritt korrekt durchgeführt wird, kommt es oft zu Schäden, weil Prozesse insgesamt fehlerhaft definiert sind.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Eine weitere mögliche Ursache für Sicherheitsprobleme sind Abhängigkeiten mit anderen Prozessen, die selbst </a:t>
            </a:r>
            <a:r>
              <a:rPr lang="de-DE" dirty="0" err="1">
                <a:effectLst/>
                <a:latin typeface="Arial" panose="020B0604020202020204" pitchFamily="34" charset="0"/>
              </a:rPr>
              <a:t>kei</a:t>
            </a:r>
            <a:r>
              <a:rPr lang="de-DE" dirty="0">
                <a:effectLst/>
                <a:latin typeface="Arial" panose="020B0604020202020204" pitchFamily="34" charset="0"/>
              </a:rPr>
              <a:t>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nen</a:t>
            </a:r>
            <a:r>
              <a:rPr lang="de-DE" dirty="0">
                <a:effectLst/>
                <a:latin typeface="Arial" panose="020B0604020202020204" pitchFamily="34" charset="0"/>
              </a:rPr>
              <a:t> offensichtlichen Bezug zur Informationsverarbeitung haben. Solche Abhängigkeiten können bei der Planung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leicht übersehen werden und dadurch Beeinträchtigungen während des Betriebes auslösen.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Sicherheitsprobleme können außerdem dadurch entstehen, dass Aufgaben, Rollen oder Verantwortung nicht ein-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deutig</a:t>
            </a:r>
            <a:r>
              <a:rPr lang="de-DE" dirty="0">
                <a:effectLst/>
                <a:latin typeface="Arial" panose="020B0604020202020204" pitchFamily="34" charset="0"/>
              </a:rPr>
              <a:t> zugewiesen sind. Unter anderem kann es dadurch passieren, dass Abläufe verzögert, Sicherheitsmaßnah-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men</a:t>
            </a:r>
            <a:r>
              <a:rPr lang="de-DE" dirty="0">
                <a:effectLst/>
                <a:latin typeface="Arial" panose="020B0604020202020204" pitchFamily="34" charset="0"/>
              </a:rPr>
              <a:t> vernachlässigt oder Regelungen missachtet werden.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Gefahr besteht auch, wenn Geräte, Produkte, Verfahren oder andere Mittel zur Realisierung der </a:t>
            </a:r>
            <a:r>
              <a:rPr lang="de-DE" dirty="0" err="1">
                <a:effectLst/>
                <a:latin typeface="Arial" panose="020B0604020202020204" pitchFamily="34" charset="0"/>
              </a:rPr>
              <a:t>Informationsverar</a:t>
            </a:r>
            <a:r>
              <a:rPr lang="de-DE" dirty="0">
                <a:effectLst/>
                <a:latin typeface="Arial" panose="020B0604020202020204" pitchFamily="34" charset="0"/>
              </a:rPr>
              <a:t>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beitung</a:t>
            </a:r>
            <a:r>
              <a:rPr lang="de-DE" dirty="0">
                <a:effectLst/>
                <a:latin typeface="Arial" panose="020B0604020202020204" pitchFamily="34" charset="0"/>
              </a:rPr>
              <a:t> nicht sachgerecht eingesetzt werden. Die Auswahl eines ungeeigneten Produktes oder Schwachstellen bei-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spielsweise</a:t>
            </a:r>
            <a:r>
              <a:rPr lang="de-DE" dirty="0">
                <a:effectLst/>
                <a:latin typeface="Arial" panose="020B0604020202020204" pitchFamily="34" charset="0"/>
              </a:rPr>
              <a:t> in der Anwendungsarchitektur oder im Netzdesign können zu Sicherheitsproblemen führen.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Beispiele: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Wenn Wartungs- oder Reparaturprozesse nicht auf die fachlichen Anforderungen abgestimmt sind, kann es da-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durch zu inakzeptablen Ausfallzeiten kommen.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Es kann ein erhöhtes Risiko durch Angriffe auf die eigenen IT-Systeme entstehen, wenn sicherheitstechnische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Anforderungen bei der Beschaffung von Informationstechnik nicht berücksichtigt werden.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Wenn benötigtes Verbrauchsmaterial nicht zeitgerecht zur Verfügung gestellt wird, können die davon </a:t>
            </a:r>
            <a:r>
              <a:rPr lang="de-DE" dirty="0" err="1">
                <a:effectLst/>
                <a:latin typeface="Arial" panose="020B0604020202020204" pitchFamily="34" charset="0"/>
              </a:rPr>
              <a:t>abhängi</a:t>
            </a:r>
            <a:r>
              <a:rPr lang="de-DE" dirty="0">
                <a:effectLst/>
                <a:latin typeface="Arial" panose="020B0604020202020204" pitchFamily="34" charset="0"/>
              </a:rPr>
              <a:t>-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gen IT-Verfahren ins Stocken geraten.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Es können Schwachstellen entstehen, wenn bei der Planung eines IT-Verfahrens ungeeignete Übertragungspro-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tokolle</a:t>
            </a:r>
            <a:r>
              <a:rPr lang="de-DE" dirty="0">
                <a:effectLst/>
                <a:latin typeface="Arial" panose="020B0604020202020204" pitchFamily="34" charset="0"/>
              </a:rPr>
              <a:t> ausgewählt werden.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Die Informationstechnik und das gesamte Umfeld einer Behörde bzw. eines Unternehmens ändern sich ständig.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Sei es, dass Mitarbeiter ausscheiden oder hinzukommen, neue Hard- oder Software beschafft wird oder ein </a:t>
            </a:r>
            <a:r>
              <a:rPr lang="de-DE" dirty="0" err="1">
                <a:effectLst/>
                <a:latin typeface="Arial" panose="020B0604020202020204" pitchFamily="34" charset="0"/>
              </a:rPr>
              <a:t>Zulie</a:t>
            </a:r>
            <a:r>
              <a:rPr lang="de-DE" dirty="0">
                <a:effectLst/>
                <a:latin typeface="Arial" panose="020B0604020202020204" pitchFamily="34" charset="0"/>
              </a:rPr>
              <a:t>-</a:t>
            </a:r>
            <a:br>
              <a:rPr lang="de-DE" dirty="0"/>
            </a:br>
            <a:r>
              <a:rPr lang="de-DE" dirty="0" err="1">
                <a:effectLst/>
                <a:latin typeface="Arial" panose="020B0604020202020204" pitchFamily="34" charset="0"/>
              </a:rPr>
              <a:t>ferbetrieb</a:t>
            </a:r>
            <a:r>
              <a:rPr lang="de-DE" dirty="0">
                <a:effectLst/>
                <a:latin typeface="Arial" panose="020B0604020202020204" pitchFamily="34" charset="0"/>
              </a:rPr>
              <a:t> Konkurs anmeldet. Werden die dadurch notwendigen organisatorischen und technischen Anpassungen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nicht oder nur ungenügend berücksichtigt, können sich Gefährdungen ergeben.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Beispiele: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Durch bauliche Änderungen im Gebäude werden bestehende Fluchtwege verändert. Da die Mitarbeiter nicht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ausreichend unterrichtet wurden, kann das Gebäude nicht in der erforderlichen Zeit geräumt werden.</a:t>
            </a:r>
            <a:br>
              <a:rPr lang="de-DE" dirty="0"/>
            </a:br>
            <a:r>
              <a:rPr lang="de-DE" dirty="0">
                <a:effectLst/>
                <a:latin typeface="Arial" panose="020B0604020202020204" pitchFamily="34" charset="0"/>
              </a:rPr>
              <a:t>• Bei der Dokumentationspflicht werden redundante Daten erhoben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380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 dem </a:t>
            </a:r>
            <a:r>
              <a:rPr lang="de-DE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Hacker-Angriff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Anfang September 2020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waren 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 Server der Uni-Klinik verschlüsselt 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worden – wobei die Erpresser offenbar eigentlich die 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Düsseldorfer Universität 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attackieren wollten. Als die Polizei den Hackern ihren mutmaßlichen Fehler mitteilte, schickten sie einen digitalen Schlüssel. Die IT der 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Uni-Klinik war vier Wochen nicht einsatzbereit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 Todesfall steht im Zusammenhang mit dem Angriff, da Notfallpatienten nicht angenommen werden konnten. Mindestens 80 Operationen wurden verschoben. Das 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BSI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hatte schon im 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Januar vor der Sicherheitslücke 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gewarnt.</a:t>
            </a:r>
          </a:p>
          <a:p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Schadenszenarien zu finden und bewerten</a:t>
            </a: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Schadenschutzbedarfskategorien ableiten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254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Zur Zeit sind es 47 Gefährdungen die mit Erläuterungen und Beispielen versehen werden. Jährliche Überprüfung Ergänzung oder Streichung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79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dunk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pic>
        <p:nvPicPr>
          <p:cNvPr id="19" name="Bild 18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23" y="419613"/>
            <a:ext cx="5538216" cy="1722120"/>
          </a:xfrm>
          <a:prstGeom prst="rect">
            <a:avLst/>
          </a:prstGeom>
        </p:spPr>
      </p:pic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1652227" y="2844250"/>
            <a:ext cx="690323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652227" y="3475454"/>
            <a:ext cx="6903235" cy="134435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 zur Präsentation</a:t>
            </a:r>
          </a:p>
        </p:txBody>
      </p:sp>
      <p:pic>
        <p:nvPicPr>
          <p:cNvPr id="8" name="Bild 7" descr="BWV_logo_lang_bunt_weiss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23" y="419613"/>
            <a:ext cx="5538216" cy="1722120"/>
          </a:xfrm>
          <a:prstGeom prst="rect">
            <a:avLst/>
          </a:prstGeom>
        </p:spPr>
      </p:pic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B5183257-BB93-42FC-B653-FA2C1F913B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5246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BWV Aachen | J.Kerber | 07.07.2017</a:t>
            </a:r>
          </a:p>
        </p:txBody>
      </p:sp>
      <p:sp>
        <p:nvSpPr>
          <p:cNvPr id="8" name="Rechteck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pic>
        <p:nvPicPr>
          <p:cNvPr id="9" name="Bild 8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1285103" y="2844250"/>
            <a:ext cx="7270360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Vielen Dank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85103" y="3438284"/>
            <a:ext cx="7270359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121147" y="5719207"/>
            <a:ext cx="2405937" cy="3830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pPr lvl="0"/>
            <a:r>
              <a:rPr lang="de-DE" dirty="0"/>
              <a:t>BWV Aachen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21148" y="5938747"/>
            <a:ext cx="2405936" cy="63600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Lothringerstraße 10</a:t>
            </a:r>
          </a:p>
          <a:p>
            <a:pPr lvl="0"/>
            <a:r>
              <a:rPr lang="de-DE" dirty="0"/>
              <a:t>D – 52062 Aachen</a:t>
            </a:r>
          </a:p>
        </p:txBody>
      </p:sp>
      <p:sp>
        <p:nvSpPr>
          <p:cNvPr id="17" name="Textplatzhalt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4638401" y="5718590"/>
            <a:ext cx="1685436" cy="73537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(0)241 – 47460 – 0</a:t>
            </a:r>
          </a:p>
          <a:p>
            <a:pPr lvl="0"/>
            <a:r>
              <a:rPr lang="de-DE" dirty="0" err="1"/>
              <a:t>info@bwv-aachen.de</a:t>
            </a:r>
            <a:endParaRPr lang="de-DE" dirty="0"/>
          </a:p>
          <a:p>
            <a:pPr lvl="0"/>
            <a:r>
              <a:rPr lang="de-DE" dirty="0" err="1"/>
              <a:t>www.bwv-aachen.de</a:t>
            </a:r>
            <a:r>
              <a:rPr lang="de-DE" dirty="0"/>
              <a:t>  </a:t>
            </a:r>
          </a:p>
        </p:txBody>
      </p:sp>
      <p:pic>
        <p:nvPicPr>
          <p:cNvPr id="13" name="Bild 12" descr="BWV_logo_lang_bunt_weiss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cxnSp>
        <p:nvCxnSpPr>
          <p:cNvPr id="12" name="Gerader Verbinder 11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18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1334529" y="2844250"/>
            <a:ext cx="722093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Vielen Dank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334529" y="3438284"/>
            <a:ext cx="722093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121147" y="5719207"/>
            <a:ext cx="2405937" cy="3830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pPr lvl="0"/>
            <a:r>
              <a:rPr lang="de-DE" dirty="0"/>
              <a:t>BWV Aachen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21148" y="5938747"/>
            <a:ext cx="2405936" cy="63600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Lothringerstraße 10</a:t>
            </a:r>
          </a:p>
          <a:p>
            <a:pPr lvl="0"/>
            <a:r>
              <a:rPr lang="de-DE" dirty="0"/>
              <a:t>D – 52062 Aachen</a:t>
            </a:r>
          </a:p>
        </p:txBody>
      </p:sp>
      <p:sp>
        <p:nvSpPr>
          <p:cNvPr id="17" name="Textplatzhalt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4638401" y="5718590"/>
            <a:ext cx="1685436" cy="73537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(0)241 – 47460 – 0</a:t>
            </a:r>
          </a:p>
          <a:p>
            <a:pPr lvl="0"/>
            <a:r>
              <a:rPr lang="de-DE" dirty="0" err="1"/>
              <a:t>info@bwv-aachen.de</a:t>
            </a:r>
            <a:endParaRPr lang="de-DE" dirty="0"/>
          </a:p>
          <a:p>
            <a:pPr lvl="0"/>
            <a:r>
              <a:rPr lang="de-DE" dirty="0" err="1"/>
              <a:t>www.bwv-aachen.de</a:t>
            </a:r>
            <a:r>
              <a:rPr lang="de-DE" dirty="0"/>
              <a:t>  </a:t>
            </a:r>
          </a:p>
        </p:txBody>
      </p:sp>
      <p:pic>
        <p:nvPicPr>
          <p:cNvPr id="14" name="Bild 13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8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hel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1652227" y="2844250"/>
            <a:ext cx="690323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652227" y="3475454"/>
            <a:ext cx="6903235" cy="134435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 zur Präsentation</a:t>
            </a:r>
          </a:p>
        </p:txBody>
      </p:sp>
      <p:pic>
        <p:nvPicPr>
          <p:cNvPr id="9" name="Bild 8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9" y="412143"/>
            <a:ext cx="5544860" cy="1729590"/>
          </a:xfrm>
          <a:prstGeom prst="rect">
            <a:avLst/>
          </a:prstGeom>
        </p:spPr>
      </p:pic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263B793A-2D46-4AE9-9FF9-A4402B185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7238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797644" y="174258"/>
            <a:ext cx="4430987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einzeilige Headline</a:t>
            </a:r>
          </a:p>
        </p:txBody>
      </p:sp>
      <p:sp>
        <p:nvSpPr>
          <p:cNvPr id="18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911419" y="1249013"/>
            <a:ext cx="7597581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einzeilige Subheadline</a:t>
            </a:r>
          </a:p>
        </p:txBody>
      </p:sp>
      <p:sp>
        <p:nvSpPr>
          <p:cNvPr id="2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/>
              <a:t> | 30</a:t>
            </a:r>
            <a:endParaRPr lang="de-DE" dirty="0"/>
          </a:p>
        </p:txBody>
      </p:sp>
      <p:sp>
        <p:nvSpPr>
          <p:cNvPr id="9" name="Vertikaler Textplatzhalter 2"/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11419" y="1768107"/>
            <a:ext cx="7597581" cy="414823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cxnSp>
        <p:nvCxnSpPr>
          <p:cNvPr id="4" name="Gerader Verbinder 3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38835D5C-C780-4EE8-BCB1-6497399D7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580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ae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ertikaler Textplatzhalter 2"/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001713" y="1491323"/>
            <a:ext cx="7507287" cy="4425017"/>
          </a:xfrm>
          <a:prstGeom prst="rect">
            <a:avLst/>
          </a:prstGeom>
        </p:spPr>
        <p:txBody>
          <a:bodyPr vert="horz"/>
          <a:lstStyle>
            <a:lvl1pPr marL="285750" indent="-285750">
              <a:buClr>
                <a:schemeClr val="accent1"/>
              </a:buClr>
              <a:buFont typeface="Arial"/>
              <a:buChar char="•"/>
              <a:defRPr sz="1800" b="0" i="0" baseline="0">
                <a:solidFill>
                  <a:schemeClr val="tx1"/>
                </a:solidFill>
                <a:latin typeface="+mn-lt"/>
              </a:defRPr>
            </a:lvl1pPr>
            <a:lvl2pPr marL="742950" indent="-285750">
              <a:buClr>
                <a:schemeClr val="accent1"/>
              </a:buClr>
              <a:buFont typeface="Lucida Grande"/>
              <a:buChar char="-"/>
              <a:defRPr sz="1800" b="0" i="0">
                <a:solidFill>
                  <a:schemeClr val="tx1"/>
                </a:solidFill>
              </a:defRPr>
            </a:lvl2pPr>
            <a:lvl3pPr marL="1143000" indent="-228600">
              <a:buClr>
                <a:schemeClr val="accent1"/>
              </a:buClr>
              <a:buSzPct val="90000"/>
              <a:buFont typeface="Wingdings" charset="2"/>
              <a:buChar char="§"/>
              <a:defRPr sz="1800" b="0" i="0">
                <a:solidFill>
                  <a:schemeClr val="tx1"/>
                </a:solidFill>
              </a:defRPr>
            </a:lvl3pPr>
          </a:lstStyle>
          <a:p>
            <a:pPr lvl="0"/>
            <a:r>
              <a:rPr lang="de-DE" dirty="0"/>
              <a:t>1. Ebene</a:t>
            </a:r>
          </a:p>
          <a:p>
            <a:pPr lvl="1"/>
            <a:r>
              <a:rPr lang="de-DE" dirty="0"/>
              <a:t>2. Ebene</a:t>
            </a:r>
          </a:p>
          <a:p>
            <a:pPr lvl="2"/>
            <a:r>
              <a:rPr lang="de-DE" dirty="0"/>
              <a:t>3. Ebene</a:t>
            </a:r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7" name="Gerader Verbinder 6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3797644" y="174258"/>
            <a:ext cx="4430987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einzeilige Headline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3C639F11-81A3-4D52-AF81-E3CDF0049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405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Vertikaler Textplatzhalter 2"/>
          <p:cNvSpPr>
            <a:spLocks noGrp="1"/>
          </p:cNvSpPr>
          <p:nvPr>
            <p:ph type="body" orient="vert" sz="quarter" idx="16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001714" y="2010033"/>
            <a:ext cx="3592512" cy="39063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938060" y="2010033"/>
            <a:ext cx="3578412" cy="390630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001752" y="1468940"/>
            <a:ext cx="7597581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einzeilige Subheadline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12" name="Gerader Verbinder 11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Titel 1"/>
          <p:cNvSpPr txBox="1">
            <a:spLocks/>
          </p:cNvSpPr>
          <p:nvPr userDrawn="1"/>
        </p:nvSpPr>
        <p:spPr>
          <a:xfrm>
            <a:off x="3797644" y="174258"/>
            <a:ext cx="4430987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kern="1200" baseline="0">
                <a:solidFill>
                  <a:schemeClr val="tx1"/>
                </a:solidFill>
                <a:latin typeface="+mj-lt"/>
                <a:ea typeface="+mj-ea"/>
                <a:cs typeface="Roboto Condensed"/>
              </a:defRPr>
            </a:lvl1pPr>
          </a:lstStyle>
          <a:p>
            <a:r>
              <a:rPr lang="de-DE"/>
              <a:t>Hier steht eine einzeilige Headline</a:t>
            </a:r>
            <a:endParaRPr lang="de-DE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45A4269-1AC0-45D5-BE82-46E23DA81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549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Bild &amp; 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0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596780" cy="591634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>
                <a:solidFill>
                  <a:srgbClr val="0F293E"/>
                </a:solidFill>
                <a:latin typeface="Roboto Condensed"/>
                <a:cs typeface="Roboto Condensed"/>
              </a:defRPr>
            </a:lvl1pPr>
          </a:lstStyle>
          <a:p>
            <a:r>
              <a:rPr lang="de-DE" dirty="0"/>
              <a:t>BILD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938060" y="1831873"/>
            <a:ext cx="3578412" cy="408446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944850" y="373307"/>
            <a:ext cx="3661273" cy="44535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944850" y="995376"/>
            <a:ext cx="3661273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F4ED0F4B-F3D5-4ACD-8E29-9ABF5B4A58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870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922637" y="2844250"/>
            <a:ext cx="763282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pic>
        <p:nvPicPr>
          <p:cNvPr id="13" name="Bild 12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sp>
        <p:nvSpPr>
          <p:cNvPr id="17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922637" y="3438284"/>
            <a:ext cx="7632825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cxnSp>
        <p:nvCxnSpPr>
          <p:cNvPr id="6" name="Gerader Verbinder 5"/>
          <p:cNvCxnSpPr/>
          <p:nvPr userDrawn="1"/>
        </p:nvCxnSpPr>
        <p:spPr>
          <a:xfrm flipH="1">
            <a:off x="65902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BD1F42A5-3D26-4ABE-B3D2-74173E0A7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686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1221419" y="2844250"/>
            <a:ext cx="733404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sp>
        <p:nvSpPr>
          <p:cNvPr id="17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21419" y="3438284"/>
            <a:ext cx="733404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pic>
        <p:nvPicPr>
          <p:cNvPr id="10" name="Bild 9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6" name="Gerader Verbinder 5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15BA1C78-2CCC-4090-9060-379B9EA83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35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1221418" y="1468940"/>
            <a:ext cx="733404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21419" y="3347668"/>
            <a:ext cx="733404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cxnSp>
        <p:nvCxnSpPr>
          <p:cNvPr id="4" name="Gerader Verbinder 3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1B2AEF8F-4A7D-44EC-A5C4-A1F3BA6FA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098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161219_jb_schattenlogo_rz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161" y="4016415"/>
            <a:ext cx="2167128" cy="3169920"/>
          </a:xfrm>
          <a:prstGeom prst="rect">
            <a:avLst/>
          </a:prstGeom>
        </p:spPr>
      </p:pic>
      <p:pic>
        <p:nvPicPr>
          <p:cNvPr id="3" name="Bild 2" descr="BWV_logo_lang_bunt_rgb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pic>
        <p:nvPicPr>
          <p:cNvPr id="4" name="Bild 3" descr="161219_jb_schattenlogo_rz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161" y="4016415"/>
            <a:ext cx="2167128" cy="3169920"/>
          </a:xfrm>
          <a:prstGeom prst="rect">
            <a:avLst/>
          </a:prstGeom>
        </p:spPr>
      </p:pic>
      <p:pic>
        <p:nvPicPr>
          <p:cNvPr id="5" name="Bild 4" descr="BWV_logo_lang_bunt_rgb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6" name="Gerader Verbinder 5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26246867-A5F4-43F9-B327-8A807E98C6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 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3991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3" r:id="rId8"/>
    <p:sldLayoutId id="2147483670" r:id="rId9"/>
    <p:sldLayoutId id="2147483671" r:id="rId10"/>
    <p:sldLayoutId id="214748367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slide" Target="slide1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slide" Target="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slide" Target="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slide" Target="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hyperlink" Target="https://www.youtube.com/watch?v=tj-LXggeu9M" TargetMode="External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/>
              <a:t>Schutzziele und </a:t>
            </a:r>
            <a:r>
              <a:rPr lang="de-DE"/>
              <a:t>Grundschutz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979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64B55-9AF0-4480-8423-EACAD24C32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Gefährdungen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396326-8D82-41AB-81DE-F3F2A6EFB0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03ED099F-5395-4281-A254-A9FBB9F2792D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6CF4569-DF5B-48EB-A2BA-C8FD0B0C65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1542" y="1523582"/>
            <a:ext cx="7896250" cy="4434381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1026" name="Picture 2" descr="Quellbild anzeigen">
            <a:extLst>
              <a:ext uri="{FF2B5EF4-FFF2-40B4-BE49-F238E27FC236}">
                <a16:creationId xmlns:a16="http://schemas.microsoft.com/office/drawing/2014/main" id="{0FDF4DF6-D87C-4379-97E1-61F1D24C1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123" y="1037251"/>
            <a:ext cx="8145632" cy="457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Quellbild anzeigen">
            <a:extLst>
              <a:ext uri="{FF2B5EF4-FFF2-40B4-BE49-F238E27FC236}">
                <a16:creationId xmlns:a16="http://schemas.microsoft.com/office/drawing/2014/main" id="{8B74A50D-4FF8-4996-AE47-7ECEA5CC2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19" y="3774245"/>
            <a:ext cx="3301522" cy="2291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feil: nach links 7">
            <a:extLst>
              <a:ext uri="{FF2B5EF4-FFF2-40B4-BE49-F238E27FC236}">
                <a16:creationId xmlns:a16="http://schemas.microsoft.com/office/drawing/2014/main" id="{26330200-48B8-43E6-ADC7-67675B040B09}"/>
              </a:ext>
            </a:extLst>
          </p:cNvPr>
          <p:cNvSpPr/>
          <p:nvPr/>
        </p:nvSpPr>
        <p:spPr>
          <a:xfrm rot="18529655">
            <a:off x="2642365" y="2813803"/>
            <a:ext cx="1471448" cy="43985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: nach links 12">
            <a:extLst>
              <a:ext uri="{FF2B5EF4-FFF2-40B4-BE49-F238E27FC236}">
                <a16:creationId xmlns:a16="http://schemas.microsoft.com/office/drawing/2014/main" id="{BF438990-DDD7-4731-9B47-35045B9DCA28}"/>
              </a:ext>
            </a:extLst>
          </p:cNvPr>
          <p:cNvSpPr/>
          <p:nvPr/>
        </p:nvSpPr>
        <p:spPr>
          <a:xfrm rot="13655501">
            <a:off x="5506434" y="2813803"/>
            <a:ext cx="1471448" cy="43985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F86CF99-B594-4D80-9587-B55D8B592857}"/>
              </a:ext>
            </a:extLst>
          </p:cNvPr>
          <p:cNvSpPr txBox="1"/>
          <p:nvPr/>
        </p:nvSpPr>
        <p:spPr>
          <a:xfrm>
            <a:off x="6253655" y="3941379"/>
            <a:ext cx="24274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BSI listet fast 50 </a:t>
            </a:r>
            <a:r>
              <a:rPr lang="de-DE" dirty="0">
                <a:hlinkClick r:id="rId5" action="ppaction://hlinksldjump"/>
              </a:rPr>
              <a:t>elementare Gefährdungen </a:t>
            </a:r>
            <a:r>
              <a:rPr lang="de-DE" dirty="0"/>
              <a:t>auf. Jedes Unternehmen muss eventuell weitere identifizieren</a:t>
            </a:r>
          </a:p>
        </p:txBody>
      </p:sp>
    </p:spTree>
    <p:extLst>
      <p:ext uri="{BB962C8B-B14F-4D97-AF65-F5344CB8AC3E}">
        <p14:creationId xmlns:p14="http://schemas.microsoft.com/office/powerpoint/2010/main" val="72195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ildvorschau">
            <a:extLst>
              <a:ext uri="{FF2B5EF4-FFF2-40B4-BE49-F238E27FC236}">
                <a16:creationId xmlns:a16="http://schemas.microsoft.com/office/drawing/2014/main" id="{64710A47-BF85-4700-B832-EBEC3030E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0"/>
            <a:ext cx="90836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01664-9272-40AE-90BE-826B501AA3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409CD6DF-EA47-48FF-8846-BBD0C65C0BEF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Interaktive Schaltfläche: Zurück oder Vorherige(r) 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EE24F54F-654B-4633-8E7B-CFC9D2CC524C}"/>
              </a:ext>
            </a:extLst>
          </p:cNvPr>
          <p:cNvSpPr/>
          <p:nvPr/>
        </p:nvSpPr>
        <p:spPr>
          <a:xfrm>
            <a:off x="301119" y="6411310"/>
            <a:ext cx="161784" cy="157656"/>
          </a:xfrm>
          <a:prstGeom prst="actionButtonBackPrevio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Sprechblase: oval 6">
            <a:extLst>
              <a:ext uri="{FF2B5EF4-FFF2-40B4-BE49-F238E27FC236}">
                <a16:creationId xmlns:a16="http://schemas.microsoft.com/office/drawing/2014/main" id="{6517BD71-B296-4289-955C-BB007F08BC88}"/>
              </a:ext>
            </a:extLst>
          </p:cNvPr>
          <p:cNvSpPr/>
          <p:nvPr/>
        </p:nvSpPr>
        <p:spPr>
          <a:xfrm>
            <a:off x="2930680" y="3945037"/>
            <a:ext cx="2177767" cy="546159"/>
          </a:xfrm>
          <a:prstGeom prst="wedgeEllipseCallout">
            <a:avLst>
              <a:gd name="adj1" fmla="val -59583"/>
              <a:gd name="adj2" fmla="val 5078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Aspekte zur Bewertung</a:t>
            </a:r>
          </a:p>
        </p:txBody>
      </p:sp>
      <p:sp>
        <p:nvSpPr>
          <p:cNvPr id="9" name="Scrollen: horizontal 8">
            <a:extLst>
              <a:ext uri="{FF2B5EF4-FFF2-40B4-BE49-F238E27FC236}">
                <a16:creationId xmlns:a16="http://schemas.microsoft.com/office/drawing/2014/main" id="{55F43707-D28A-4B03-AF6A-1A6F5111DC02}"/>
              </a:ext>
            </a:extLst>
          </p:cNvPr>
          <p:cNvSpPr/>
          <p:nvPr/>
        </p:nvSpPr>
        <p:spPr>
          <a:xfrm>
            <a:off x="833599" y="1757008"/>
            <a:ext cx="7476801" cy="3960888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Aufgabe</a:t>
            </a:r>
          </a:p>
          <a:p>
            <a:pPr algn="ctr"/>
            <a:r>
              <a:rPr lang="de-DE" dirty="0"/>
              <a:t>Angriff auf die Universitätsklinik Düsseldorf im September 2020. Was war passiert? Wer wird hinter dem Angriff vermutet? Wie funktioniert diese Schadsoftware?</a:t>
            </a:r>
          </a:p>
          <a:p>
            <a:pPr algn="ctr"/>
            <a:r>
              <a:rPr lang="de-DE" dirty="0"/>
              <a:t>Bewerten Sie den Schaden von niedrig bis sehr hoch von tolerierbar bist existentiell. Begründen Sie Ihre Entscheidungen.</a:t>
            </a:r>
          </a:p>
          <a:p>
            <a:pPr algn="ctr"/>
            <a:r>
              <a:rPr lang="de-DE" dirty="0"/>
              <a:t>Wie schützen Sie Ihre private IT-Systeme?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11F30C4-DA24-4BB3-901F-5C02AA03D8B7}"/>
              </a:ext>
            </a:extLst>
          </p:cNvPr>
          <p:cNvSpPr txBox="1"/>
          <p:nvPr/>
        </p:nvSpPr>
        <p:spPr>
          <a:xfrm>
            <a:off x="7741921" y="6411310"/>
            <a:ext cx="123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SB S</a:t>
            </a:r>
            <a:r>
              <a:rPr lang="de-DE"/>
              <a:t>.410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841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96FD8970-21B5-41E4-8B54-7235CD870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930B5366-58B9-41A3-873A-448BEFF1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B3EBC2-4997-499A-8781-6665DCEDD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10" name="Vertikaler Textplatzhalter 9">
            <a:extLst>
              <a:ext uri="{FF2B5EF4-FFF2-40B4-BE49-F238E27FC236}">
                <a16:creationId xmlns:a16="http://schemas.microsoft.com/office/drawing/2014/main" id="{30402BD3-B76A-4839-BD59-D971DB6C32AD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E06AB4B-6C3F-4B50-973B-83C34DDEDF7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D80490C-6CD6-4020-B826-11839C185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00" y="162691"/>
            <a:ext cx="8847834" cy="6635876"/>
          </a:xfrm>
          <a:prstGeom prst="rect">
            <a:avLst/>
          </a:prstGeom>
        </p:spPr>
      </p:pic>
      <p:sp>
        <p:nvSpPr>
          <p:cNvPr id="13" name="Interaktive Schaltfläche: Zurück oder Vorherige(r)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65253BB-E69B-461B-B939-0B4366FEBD48}"/>
              </a:ext>
            </a:extLst>
          </p:cNvPr>
          <p:cNvSpPr/>
          <p:nvPr/>
        </p:nvSpPr>
        <p:spPr>
          <a:xfrm>
            <a:off x="301119" y="6411310"/>
            <a:ext cx="161784" cy="157656"/>
          </a:xfrm>
          <a:prstGeom prst="actionButtonBackPrevio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Scrollen: horizontal 13">
            <a:extLst>
              <a:ext uri="{FF2B5EF4-FFF2-40B4-BE49-F238E27FC236}">
                <a16:creationId xmlns:a16="http://schemas.microsoft.com/office/drawing/2014/main" id="{FDE5E821-4E85-4679-9002-DEF329ED5E22}"/>
              </a:ext>
            </a:extLst>
          </p:cNvPr>
          <p:cNvSpPr/>
          <p:nvPr/>
        </p:nvSpPr>
        <p:spPr>
          <a:xfrm>
            <a:off x="911419" y="1768108"/>
            <a:ext cx="7476801" cy="3960888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solidFill>
                  <a:schemeClr val="accent3"/>
                </a:solidFill>
              </a:rPr>
              <a:t>Aufgabe</a:t>
            </a:r>
            <a:r>
              <a:rPr lang="de-DE" sz="2000" b="1" dirty="0"/>
              <a:t> </a:t>
            </a:r>
            <a:r>
              <a:rPr lang="de-DE" sz="2000" b="1" dirty="0">
                <a:solidFill>
                  <a:schemeClr val="accent6"/>
                </a:solidFill>
              </a:rPr>
              <a:t>Reale Fälle</a:t>
            </a:r>
          </a:p>
          <a:p>
            <a:pPr algn="ctr"/>
            <a:r>
              <a:rPr lang="de-DE" dirty="0"/>
              <a:t>Ermitteln Sie aus zwei der 47 Kategorien je einen Schadensfall und beschreiben Sie was passiert ist, wie man sich hätte schützen können oder wie man sich erfolgreich geschützt hat.</a:t>
            </a:r>
          </a:p>
          <a:p>
            <a:pPr algn="ctr"/>
            <a:r>
              <a:rPr lang="de-DE" dirty="0"/>
              <a:t>z.B. aus Presse, Internet, eigene Erfahrungen und/oder betriebliche Erfahrungen (letztere nur wenn Veröffentlichung gewünscht, erlaubt ist)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A9B30EE-06D5-4493-A460-B059A6C2F341}"/>
              </a:ext>
            </a:extLst>
          </p:cNvPr>
          <p:cNvSpPr txBox="1"/>
          <p:nvPr/>
        </p:nvSpPr>
        <p:spPr>
          <a:xfrm>
            <a:off x="7741921" y="6411310"/>
            <a:ext cx="123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SB S.408</a:t>
            </a:r>
          </a:p>
        </p:txBody>
      </p:sp>
      <p:sp>
        <p:nvSpPr>
          <p:cNvPr id="3" name="Sprechblase: oval 2">
            <a:extLst>
              <a:ext uri="{FF2B5EF4-FFF2-40B4-BE49-F238E27FC236}">
                <a16:creationId xmlns:a16="http://schemas.microsoft.com/office/drawing/2014/main" id="{704B14F0-2264-400C-A1DA-845D8DBBB6BD}"/>
              </a:ext>
            </a:extLst>
          </p:cNvPr>
          <p:cNvSpPr/>
          <p:nvPr/>
        </p:nvSpPr>
        <p:spPr>
          <a:xfrm>
            <a:off x="4096512" y="5728995"/>
            <a:ext cx="2121408" cy="966313"/>
          </a:xfrm>
          <a:prstGeom prst="wedgeEllipseCallout">
            <a:avLst>
              <a:gd name="adj1" fmla="val -71165"/>
              <a:gd name="adj2" fmla="val -1958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Wird jährlich überarbeitet</a:t>
            </a:r>
          </a:p>
        </p:txBody>
      </p:sp>
    </p:spTree>
    <p:extLst>
      <p:ext uri="{BB962C8B-B14F-4D97-AF65-F5344CB8AC3E}">
        <p14:creationId xmlns:p14="http://schemas.microsoft.com/office/powerpoint/2010/main" val="370203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96FD8970-21B5-41E4-8B54-7235CD870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930B5366-58B9-41A3-873A-448BEFF18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B3EBC2-4997-499A-8781-6665DCEDD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10" name="Vertikaler Textplatzhalter 9">
            <a:extLst>
              <a:ext uri="{FF2B5EF4-FFF2-40B4-BE49-F238E27FC236}">
                <a16:creationId xmlns:a16="http://schemas.microsoft.com/office/drawing/2014/main" id="{30402BD3-B76A-4839-BD59-D971DB6C32AD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E06AB4B-6C3F-4B50-973B-83C34DDEDF7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D80490C-6CD6-4020-B826-11839C185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00" y="162691"/>
            <a:ext cx="8847834" cy="6635876"/>
          </a:xfrm>
          <a:prstGeom prst="rect">
            <a:avLst/>
          </a:prstGeom>
        </p:spPr>
      </p:pic>
      <p:sp>
        <p:nvSpPr>
          <p:cNvPr id="13" name="Interaktive Schaltfläche: Zurück oder Vorherige(r)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65253BB-E69B-461B-B939-0B4366FEBD48}"/>
              </a:ext>
            </a:extLst>
          </p:cNvPr>
          <p:cNvSpPr/>
          <p:nvPr/>
        </p:nvSpPr>
        <p:spPr>
          <a:xfrm>
            <a:off x="301119" y="6411310"/>
            <a:ext cx="161784" cy="157656"/>
          </a:xfrm>
          <a:prstGeom prst="actionButtonBackPrevio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A9B30EE-06D5-4493-A460-B059A6C2F341}"/>
              </a:ext>
            </a:extLst>
          </p:cNvPr>
          <p:cNvSpPr txBox="1"/>
          <p:nvPr/>
        </p:nvSpPr>
        <p:spPr>
          <a:xfrm>
            <a:off x="7741921" y="6411310"/>
            <a:ext cx="123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SB S.408</a:t>
            </a:r>
          </a:p>
        </p:txBody>
      </p:sp>
    </p:spTree>
    <p:extLst>
      <p:ext uri="{BB962C8B-B14F-4D97-AF65-F5344CB8AC3E}">
        <p14:creationId xmlns:p14="http://schemas.microsoft.com/office/powerpoint/2010/main" val="66815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kaler Textplatzhalter 3">
            <a:extLst>
              <a:ext uri="{FF2B5EF4-FFF2-40B4-BE49-F238E27FC236}">
                <a16:creationId xmlns:a16="http://schemas.microsoft.com/office/drawing/2014/main" id="{DB252424-9979-483E-99C2-951E23969DE4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r>
              <a:rPr lang="de-DE" dirty="0"/>
              <a:t>AB S233 ff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F5059F8F-2F36-4042-9974-D02E5DDD5E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BWV Aachen | A. Rollins| J.Kerber</a:t>
            </a:r>
            <a:endParaRPr lang="de-DE" dirty="0"/>
          </a:p>
        </p:txBody>
      </p:sp>
      <p:sp>
        <p:nvSpPr>
          <p:cNvPr id="7" name="Scrollen: horizontal 6">
            <a:extLst>
              <a:ext uri="{FF2B5EF4-FFF2-40B4-BE49-F238E27FC236}">
                <a16:creationId xmlns:a16="http://schemas.microsoft.com/office/drawing/2014/main" id="{98BD06A3-4ECA-46BE-8AF9-70AEDFB36D44}"/>
              </a:ext>
            </a:extLst>
          </p:cNvPr>
          <p:cNvSpPr/>
          <p:nvPr/>
        </p:nvSpPr>
        <p:spPr>
          <a:xfrm>
            <a:off x="952509" y="1558563"/>
            <a:ext cx="7605693" cy="4004493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400" b="1" dirty="0">
                <a:solidFill>
                  <a:schemeClr val="accent3"/>
                </a:solidFill>
              </a:rPr>
              <a:t>Kurzer Zwischencheck</a:t>
            </a:r>
          </a:p>
          <a:p>
            <a:pPr algn="ctr"/>
            <a:r>
              <a:rPr lang="de-DE" sz="2400" dirty="0"/>
              <a:t> </a:t>
            </a:r>
            <a:br>
              <a:rPr lang="de-DE" sz="2400" dirty="0"/>
            </a:br>
            <a:r>
              <a:rPr lang="en-DE" sz="2400" dirty="0"/>
              <a:t>SB S.411 Kompetenzcheck (3)+(4)</a:t>
            </a:r>
            <a:r>
              <a:rPr lang="de-DE" sz="2400" dirty="0"/>
              <a:t> </a:t>
            </a:r>
            <a:br>
              <a:rPr lang="de-DE" sz="2400" dirty="0"/>
            </a:br>
            <a:r>
              <a:rPr lang="de-DE" sz="2400" dirty="0"/>
              <a:t>(</a:t>
            </a:r>
            <a:r>
              <a:rPr lang="en-DE" sz="2400" dirty="0"/>
              <a:t>in Moodle verfügbar</a:t>
            </a:r>
            <a:r>
              <a:rPr lang="de-DE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60652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Vertikaler Textplatzhalter 7">
            <a:extLst>
              <a:ext uri="{FF2B5EF4-FFF2-40B4-BE49-F238E27FC236}">
                <a16:creationId xmlns:a16="http://schemas.microsoft.com/office/drawing/2014/main" id="{451DD3A0-C921-4851-872E-E8B4DFBD0600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A778B7-9F07-4760-8187-5D2F634C8B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Elemente der Datensicherung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85252A7A-3F46-4EB0-B29C-2A647D0689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5899994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929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BF90D6-ECB7-4951-8113-95ACB6D52A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Begriffe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2F0598F-752D-4D75-BA5C-15052045E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0455" y="693352"/>
            <a:ext cx="4998545" cy="995515"/>
          </a:xfrm>
        </p:spPr>
        <p:txBody>
          <a:bodyPr/>
          <a:lstStyle/>
          <a:p>
            <a:pPr algn="ctr"/>
            <a:r>
              <a:rPr lang="de-DE" dirty="0">
                <a:solidFill>
                  <a:schemeClr val="accent6"/>
                </a:solidFill>
              </a:rPr>
              <a:t>Grundschutz Schutzbedarf Schutzziele Gefährdungen Schadenszenarien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FEE975-ED6B-495F-A4C4-F0C6F1F8A1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2CF58B37-4227-4237-A76A-80EFE83683EC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EC90850-E845-4439-BC96-37C92E523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038" y="1830955"/>
            <a:ext cx="6514221" cy="486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4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B6E99-1978-4EBA-8EBE-504B0C20A9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5437C8-7112-4A37-A2CF-070DB1FFD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E735B796-52B3-4C82-B462-122295F0898B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BC59B96-E308-4367-AA62-022EB4A302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3437D88C-C15A-4FCC-A046-EC315A0FD0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2414967"/>
              </p:ext>
            </p:extLst>
          </p:nvPr>
        </p:nvGraphicFramePr>
        <p:xfrm>
          <a:off x="732124" y="1030014"/>
          <a:ext cx="8285752" cy="5648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1563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81A20-EC1E-43B1-8A7B-B0219E8EA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7184" y="344962"/>
            <a:ext cx="5299897" cy="995515"/>
          </a:xfrm>
        </p:spPr>
        <p:txBody>
          <a:bodyPr/>
          <a:lstStyle/>
          <a:p>
            <a:r>
              <a:rPr lang="de-DE" dirty="0"/>
              <a:t>Erklärvideo BSI IT-Grundschutzkatalog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FA949F49-FEE6-4CDE-87FF-A1297F73231A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B8869C0-5C61-4332-A6FC-C2D0C7020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9500" y="5960872"/>
            <a:ext cx="7597581" cy="439854"/>
          </a:xfrm>
        </p:spPr>
        <p:txBody>
          <a:bodyPr/>
          <a:lstStyle/>
          <a:p>
            <a:r>
              <a:rPr lang="de-DE" sz="1600" dirty="0">
                <a:solidFill>
                  <a:schemeClr val="tx1"/>
                </a:solidFill>
                <a:cs typeface="+mn-cs"/>
              </a:rPr>
              <a:t>Quelle: </a:t>
            </a:r>
            <a:r>
              <a:rPr lang="de-DE" sz="1600" dirty="0" err="1">
                <a:solidFill>
                  <a:schemeClr val="tx1"/>
                </a:solidFill>
                <a:cs typeface="+mn-cs"/>
              </a:rPr>
              <a:t>Youtube</a:t>
            </a:r>
            <a:r>
              <a:rPr lang="de-DE" sz="1600" dirty="0">
                <a:solidFill>
                  <a:schemeClr val="tx1"/>
                </a:solidFill>
                <a:cs typeface="+mn-cs"/>
              </a:rPr>
              <a:t> Video zum Grundschutz: </a:t>
            </a:r>
            <a:br>
              <a:rPr lang="de-DE" sz="1600" dirty="0">
                <a:solidFill>
                  <a:schemeClr val="tx1"/>
                </a:solidFill>
                <a:cs typeface="+mn-cs"/>
              </a:rPr>
            </a:br>
            <a:r>
              <a:rPr lang="de-DE" sz="1600" dirty="0">
                <a:solidFill>
                  <a:schemeClr val="tx1"/>
                </a:solidFill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BSI IT-Grundschutz-Kataloge - Einfach erklärt</a:t>
            </a:r>
            <a:r>
              <a:rPr lang="de-DE" sz="1600" dirty="0">
                <a:solidFill>
                  <a:schemeClr val="tx1"/>
                </a:solidFill>
                <a:cs typeface="+mn-cs"/>
              </a:rPr>
              <a:t> </a:t>
            </a:r>
            <a:r>
              <a:rPr lang="en-DE" sz="1600" dirty="0">
                <a:solidFill>
                  <a:schemeClr val="tx1"/>
                </a:solidFill>
                <a:cs typeface="+mn-cs"/>
              </a:rPr>
              <a:t>(2:53 Min)</a:t>
            </a:r>
            <a:endParaRPr lang="de-DE" sz="1600" dirty="0">
              <a:solidFill>
                <a:schemeClr val="tx1"/>
              </a:solidFill>
              <a:cs typeface="+mn-cs"/>
            </a:endParaRPr>
          </a:p>
        </p:txBody>
      </p:sp>
      <p:pic>
        <p:nvPicPr>
          <p:cNvPr id="8" name="IT Sicherheit - BSI IT-Grundschutz-Kataloge - mit Beispielen">
            <a:hlinkClick r:id="" action="ppaction://media"/>
            <a:extLst>
              <a:ext uri="{FF2B5EF4-FFF2-40B4-BE49-F238E27FC236}">
                <a16:creationId xmlns:a16="http://schemas.microsoft.com/office/drawing/2014/main" id="{3F43DEA8-902B-4EC0-8B70-09B8DE7FED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9920" y="1340477"/>
            <a:ext cx="7747161" cy="435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1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D9999B-CBB4-42F2-8AC5-15926300D0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CA31699-0B56-464D-AA2A-68A0CDBF8D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4FDAE5-1B21-4C52-8F7E-6FAC3E658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/>
              <a:t>BWV Aachen | J.Kerber | 07.07.2017</a:t>
            </a:r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93CFCF37-2AFD-42CB-AF2B-C368D74E4F38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A97DA3F-C869-4674-B8F8-F717267F71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CE46F82-6E6C-4906-9644-67E635F88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3535"/>
            <a:ext cx="9368217" cy="7041452"/>
          </a:xfrm>
          <a:prstGeom prst="rect">
            <a:avLst/>
          </a:prstGeom>
        </p:spPr>
      </p:pic>
      <p:sp>
        <p:nvSpPr>
          <p:cNvPr id="8" name="Sprechblase: rechteckig mit abgerundeten Ecken 7">
            <a:extLst>
              <a:ext uri="{FF2B5EF4-FFF2-40B4-BE49-F238E27FC236}">
                <a16:creationId xmlns:a16="http://schemas.microsoft.com/office/drawing/2014/main" id="{6951055F-E5F8-45F5-A7DD-E74F3CBE95C5}"/>
              </a:ext>
            </a:extLst>
          </p:cNvPr>
          <p:cNvSpPr/>
          <p:nvPr/>
        </p:nvSpPr>
        <p:spPr>
          <a:xfrm>
            <a:off x="146998" y="303724"/>
            <a:ext cx="1170249" cy="759870"/>
          </a:xfrm>
          <a:prstGeom prst="wedgeRoundRectCallout">
            <a:avLst>
              <a:gd name="adj1" fmla="val 77961"/>
              <a:gd name="adj2" fmla="val 13027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Was?</a:t>
            </a:r>
          </a:p>
        </p:txBody>
      </p:sp>
      <p:sp>
        <p:nvSpPr>
          <p:cNvPr id="11" name="Sprechblase: rechteckig mit abgerundeten Ecken 10">
            <a:extLst>
              <a:ext uri="{FF2B5EF4-FFF2-40B4-BE49-F238E27FC236}">
                <a16:creationId xmlns:a16="http://schemas.microsoft.com/office/drawing/2014/main" id="{6691A735-E142-4283-97CE-D1BB7F53E173}"/>
              </a:ext>
            </a:extLst>
          </p:cNvPr>
          <p:cNvSpPr/>
          <p:nvPr/>
        </p:nvSpPr>
        <p:spPr>
          <a:xfrm>
            <a:off x="5125542" y="1162273"/>
            <a:ext cx="1170249" cy="759870"/>
          </a:xfrm>
          <a:prstGeom prst="wedgeRoundRectCallout">
            <a:avLst>
              <a:gd name="adj1" fmla="val 2519"/>
              <a:gd name="adj2" fmla="val 11506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Wer?</a:t>
            </a:r>
          </a:p>
        </p:txBody>
      </p:sp>
      <p:sp>
        <p:nvSpPr>
          <p:cNvPr id="12" name="Sprechblase: rechteckig mit abgerundeten Ecken 11">
            <a:extLst>
              <a:ext uri="{FF2B5EF4-FFF2-40B4-BE49-F238E27FC236}">
                <a16:creationId xmlns:a16="http://schemas.microsoft.com/office/drawing/2014/main" id="{6CF812B3-C1BF-4200-96D9-FC2E68207E5A}"/>
              </a:ext>
            </a:extLst>
          </p:cNvPr>
          <p:cNvSpPr/>
          <p:nvPr/>
        </p:nvSpPr>
        <p:spPr>
          <a:xfrm>
            <a:off x="7262648" y="244571"/>
            <a:ext cx="2060722" cy="925201"/>
          </a:xfrm>
          <a:prstGeom prst="wedgeRoundRectCallout">
            <a:avLst>
              <a:gd name="adj1" fmla="val -56594"/>
              <a:gd name="adj2" fmla="val 9846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Wie sichert man?</a:t>
            </a:r>
            <a:br>
              <a:rPr lang="de-DE" dirty="0"/>
            </a:br>
            <a:r>
              <a:rPr lang="de-DE" dirty="0"/>
              <a:t>Hierzu bietet BSI Lösungen an.</a:t>
            </a:r>
          </a:p>
        </p:txBody>
      </p:sp>
      <p:sp>
        <p:nvSpPr>
          <p:cNvPr id="13" name="Sprechblase: rechteckig mit abgerundeten Ecken 12">
            <a:extLst>
              <a:ext uri="{FF2B5EF4-FFF2-40B4-BE49-F238E27FC236}">
                <a16:creationId xmlns:a16="http://schemas.microsoft.com/office/drawing/2014/main" id="{7544F81C-4364-48FD-8231-BC5C00A65606}"/>
              </a:ext>
            </a:extLst>
          </p:cNvPr>
          <p:cNvSpPr/>
          <p:nvPr/>
        </p:nvSpPr>
        <p:spPr>
          <a:xfrm>
            <a:off x="7262648" y="4749347"/>
            <a:ext cx="2060722" cy="925201"/>
          </a:xfrm>
          <a:prstGeom prst="wedgeRoundRectCallout">
            <a:avLst>
              <a:gd name="adj1" fmla="val -67815"/>
              <a:gd name="adj2" fmla="val 30302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Methoden und Techniken zur Verwirklichung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587B013-D8A0-4ABF-B4B7-DA79F81CD320}"/>
              </a:ext>
            </a:extLst>
          </p:cNvPr>
          <p:cNvSpPr txBox="1"/>
          <p:nvPr/>
        </p:nvSpPr>
        <p:spPr>
          <a:xfrm>
            <a:off x="8089456" y="6554815"/>
            <a:ext cx="123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SB S.402</a:t>
            </a:r>
          </a:p>
        </p:txBody>
      </p:sp>
    </p:spTree>
    <p:extLst>
      <p:ext uri="{BB962C8B-B14F-4D97-AF65-F5344CB8AC3E}">
        <p14:creationId xmlns:p14="http://schemas.microsoft.com/office/powerpoint/2010/main" val="69319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8D80BE4E-4086-47B4-98C7-504DD1E8F06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9699" y="1024558"/>
            <a:ext cx="5641702" cy="271255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F30B42F-8194-496A-9218-D29353D95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1800" dirty="0"/>
              <a:t>Übersicht zum Grundschutzkompendium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36CD2B-8C00-4407-BD4E-ABC9E2D896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9829" y="3753654"/>
            <a:ext cx="7700760" cy="1551603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accent3"/>
                </a:solidFill>
              </a:rPr>
              <a:t>Aufgabe</a:t>
            </a:r>
            <a:r>
              <a:rPr lang="en-DE" dirty="0"/>
              <a:t> </a:t>
            </a:r>
            <a:r>
              <a:rPr lang="en-DE" sz="2400" dirty="0">
                <a:solidFill>
                  <a:schemeClr val="accent6"/>
                </a:solidFill>
              </a:rPr>
              <a:t>ABKÜFI</a:t>
            </a:r>
            <a:endParaRPr lang="de-DE" dirty="0">
              <a:solidFill>
                <a:schemeClr val="accent6"/>
              </a:solidFill>
            </a:endParaRPr>
          </a:p>
          <a:p>
            <a:r>
              <a:rPr lang="de-DE" dirty="0"/>
              <a:t>Erläutern Sie die einzelnen </a:t>
            </a:r>
            <a:r>
              <a:rPr lang="de-DE" dirty="0">
                <a:solidFill>
                  <a:schemeClr val="accent6"/>
                </a:solidFill>
              </a:rPr>
              <a:t>Abkürzungen</a:t>
            </a:r>
            <a:r>
              <a:rPr lang="de-DE" dirty="0"/>
              <a:t> und finden Sie zu jedem Baustein </a:t>
            </a:r>
            <a:r>
              <a:rPr lang="de-DE" dirty="0">
                <a:solidFill>
                  <a:schemeClr val="accent6"/>
                </a:solidFill>
              </a:rPr>
              <a:t>ein Beispiel</a:t>
            </a:r>
            <a:r>
              <a:rPr lang="de-DE" dirty="0"/>
              <a:t>.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39DC1076-0DC0-4B83-A695-0718E80EDA09}"/>
              </a:ext>
            </a:extLst>
          </p:cNvPr>
          <p:cNvGrpSpPr/>
          <p:nvPr/>
        </p:nvGrpSpPr>
        <p:grpSpPr>
          <a:xfrm>
            <a:off x="5535092" y="993658"/>
            <a:ext cx="3611806" cy="575216"/>
            <a:chOff x="5482622" y="1590636"/>
            <a:chExt cx="3611806" cy="575216"/>
          </a:xfrm>
        </p:grpSpPr>
        <p:sp>
          <p:nvSpPr>
            <p:cNvPr id="11" name="Sprechblase: rechteckig mit abgerundeten Ecken 10">
              <a:extLst>
                <a:ext uri="{FF2B5EF4-FFF2-40B4-BE49-F238E27FC236}">
                  <a16:creationId xmlns:a16="http://schemas.microsoft.com/office/drawing/2014/main" id="{B85655A6-B16A-46FF-8EF5-507DBFCC997B}"/>
                </a:ext>
              </a:extLst>
            </p:cNvPr>
            <p:cNvSpPr/>
            <p:nvPr/>
          </p:nvSpPr>
          <p:spPr>
            <a:xfrm>
              <a:off x="5482622" y="1590636"/>
              <a:ext cx="3611806" cy="575216"/>
            </a:xfrm>
            <a:prstGeom prst="wedgeRoundRectCallout">
              <a:avLst>
                <a:gd name="adj1" fmla="val -59508"/>
                <a:gd name="adj2" fmla="val 386998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Sprechblase: rechteckig mit abgerundeten Ecken 9">
              <a:extLst>
                <a:ext uri="{FF2B5EF4-FFF2-40B4-BE49-F238E27FC236}">
                  <a16:creationId xmlns:a16="http://schemas.microsoft.com/office/drawing/2014/main" id="{FE2D3626-439E-4CC2-95D3-CA13AA93B122}"/>
                </a:ext>
              </a:extLst>
            </p:cNvPr>
            <p:cNvSpPr/>
            <p:nvPr/>
          </p:nvSpPr>
          <p:spPr>
            <a:xfrm>
              <a:off x="5482622" y="1590636"/>
              <a:ext cx="3611806" cy="575216"/>
            </a:xfrm>
            <a:prstGeom prst="wedgeRoundRectCallout">
              <a:avLst>
                <a:gd name="adj1" fmla="val -59975"/>
                <a:gd name="adj2" fmla="val 173045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Für viele Teile eines IT-Systems</a:t>
              </a:r>
            </a:p>
          </p:txBody>
        </p:sp>
      </p:grpSp>
      <p:sp>
        <p:nvSpPr>
          <p:cNvPr id="12" name="Sprechblase: rechteckig mit abgerundeten Ecken 11">
            <a:extLst>
              <a:ext uri="{FF2B5EF4-FFF2-40B4-BE49-F238E27FC236}">
                <a16:creationId xmlns:a16="http://schemas.microsoft.com/office/drawing/2014/main" id="{702A1CF4-285E-4CC1-9A40-F94F851EB1C6}"/>
              </a:ext>
            </a:extLst>
          </p:cNvPr>
          <p:cNvSpPr/>
          <p:nvPr/>
        </p:nvSpPr>
        <p:spPr>
          <a:xfrm>
            <a:off x="6300697" y="2584704"/>
            <a:ext cx="2809702" cy="575216"/>
          </a:xfrm>
          <a:prstGeom prst="wedgeRoundRectCallout">
            <a:avLst>
              <a:gd name="adj1" fmla="val -83604"/>
              <a:gd name="adj2" fmla="val 2679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Für spezielle Teile eines IT-Systems</a:t>
            </a:r>
          </a:p>
        </p:txBody>
      </p:sp>
      <p:sp>
        <p:nvSpPr>
          <p:cNvPr id="13" name="Interaktive Schaltfläche: Zurück oder Vorherige(r)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B21597B8-1452-4E28-861D-D2BC4154028E}"/>
              </a:ext>
            </a:extLst>
          </p:cNvPr>
          <p:cNvSpPr/>
          <p:nvPr/>
        </p:nvSpPr>
        <p:spPr>
          <a:xfrm>
            <a:off x="301119" y="6411310"/>
            <a:ext cx="161784" cy="157656"/>
          </a:xfrm>
          <a:prstGeom prst="actionButtonBackPrevio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Scrollen: horizontal 14">
            <a:extLst>
              <a:ext uri="{FF2B5EF4-FFF2-40B4-BE49-F238E27FC236}">
                <a16:creationId xmlns:a16="http://schemas.microsoft.com/office/drawing/2014/main" id="{F67EBF9F-2BA6-4470-80A9-24046A37F8E1}"/>
              </a:ext>
            </a:extLst>
          </p:cNvPr>
          <p:cNvSpPr/>
          <p:nvPr/>
        </p:nvSpPr>
        <p:spPr>
          <a:xfrm>
            <a:off x="907362" y="5321798"/>
            <a:ext cx="7605693" cy="1085088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accent3"/>
                </a:solidFill>
              </a:rPr>
              <a:t>Aufgabe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Moodle</a:t>
            </a:r>
            <a:r>
              <a:rPr lang="de-DE" dirty="0"/>
              <a:t> Übung 4_3 </a:t>
            </a:r>
            <a:br>
              <a:rPr lang="de-DE" dirty="0"/>
            </a:br>
            <a:r>
              <a:rPr lang="de-DE" dirty="0"/>
              <a:t>(</a:t>
            </a:r>
            <a:r>
              <a:rPr lang="de-DE" sz="1200" dirty="0"/>
              <a:t>SB</a:t>
            </a:r>
            <a:r>
              <a:rPr lang="en-DE" sz="1200" dirty="0"/>
              <a:t> Kompetenzcheck S.411 5)</a:t>
            </a:r>
            <a:r>
              <a:rPr lang="de-DE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893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2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937183-156C-424E-9CE0-97A2BF5097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Schutzziele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C9481A-F2CF-46C2-AB91-29C3DB7582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Säulen der Schutzziele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DB0FDA58-96C3-442D-85CB-B61921AD07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8063354"/>
              </p:ext>
            </p:extLst>
          </p:nvPr>
        </p:nvGraphicFramePr>
        <p:xfrm>
          <a:off x="0" y="441562"/>
          <a:ext cx="9121581" cy="5297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DE40DC45-55F6-46E4-BC2A-F818817A5A17}"/>
              </a:ext>
            </a:extLst>
          </p:cNvPr>
          <p:cNvSpPr txBox="1"/>
          <p:nvPr/>
        </p:nvSpPr>
        <p:spPr>
          <a:xfrm>
            <a:off x="911420" y="4538446"/>
            <a:ext cx="751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Die Ziele müssen individuell nach Risiko gewichtet werden</a:t>
            </a:r>
          </a:p>
          <a:p>
            <a:r>
              <a:rPr lang="de-DE" b="1" dirty="0">
                <a:solidFill>
                  <a:schemeClr val="accent6"/>
                </a:solidFill>
              </a:rPr>
              <a:t>Verfügbarkeit</a:t>
            </a:r>
            <a:r>
              <a:rPr lang="de-DE" dirty="0"/>
              <a:t>: Ständige Erreichbarkeit der IT-Systeme</a:t>
            </a:r>
          </a:p>
          <a:p>
            <a:r>
              <a:rPr lang="de-DE" b="1" dirty="0">
                <a:solidFill>
                  <a:schemeClr val="accent6"/>
                </a:solidFill>
              </a:rPr>
              <a:t>Vertraulichkeit</a:t>
            </a:r>
            <a:r>
              <a:rPr lang="de-DE" dirty="0"/>
              <a:t>: Kein Zugriff von Unberechtigten</a:t>
            </a:r>
          </a:p>
          <a:p>
            <a:r>
              <a:rPr lang="de-DE" b="1" dirty="0">
                <a:solidFill>
                  <a:schemeClr val="accent6"/>
                </a:solidFill>
              </a:rPr>
              <a:t>Integrität</a:t>
            </a:r>
            <a:r>
              <a:rPr lang="de-DE" dirty="0"/>
              <a:t>: Unversehrtheit aller Daten nach der Erfassung</a:t>
            </a:r>
          </a:p>
        </p:txBody>
      </p:sp>
      <p:sp>
        <p:nvSpPr>
          <p:cNvPr id="10" name="Sprechblase: rechteckig mit abgerundeten Ecken 9">
            <a:extLst>
              <a:ext uri="{FF2B5EF4-FFF2-40B4-BE49-F238E27FC236}">
                <a16:creationId xmlns:a16="http://schemas.microsoft.com/office/drawing/2014/main" id="{64BFC5C3-636D-442C-B925-C7E45D9FDDEC}"/>
              </a:ext>
            </a:extLst>
          </p:cNvPr>
          <p:cNvSpPr/>
          <p:nvPr/>
        </p:nvSpPr>
        <p:spPr>
          <a:xfrm>
            <a:off x="6957848" y="244571"/>
            <a:ext cx="2060722" cy="925201"/>
          </a:xfrm>
          <a:prstGeom prst="wedgeRoundRectCallout">
            <a:avLst>
              <a:gd name="adj1" fmla="val -3041"/>
              <a:gd name="adj2" fmla="val 11209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Oberbegriff – eigentlich keine 4. Säule</a:t>
            </a:r>
          </a:p>
        </p:txBody>
      </p:sp>
    </p:spTree>
    <p:extLst>
      <p:ext uri="{BB962C8B-B14F-4D97-AF65-F5344CB8AC3E}">
        <p14:creationId xmlns:p14="http://schemas.microsoft.com/office/powerpoint/2010/main" val="103310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crollen: horizontal 6">
            <a:extLst>
              <a:ext uri="{FF2B5EF4-FFF2-40B4-BE49-F238E27FC236}">
                <a16:creationId xmlns:a16="http://schemas.microsoft.com/office/drawing/2014/main" id="{28553F1E-9BA2-479F-9CDE-F5FF36534C4E}"/>
              </a:ext>
            </a:extLst>
          </p:cNvPr>
          <p:cNvSpPr/>
          <p:nvPr/>
        </p:nvSpPr>
        <p:spPr>
          <a:xfrm>
            <a:off x="1972264" y="2346630"/>
            <a:ext cx="5475890" cy="2552274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Aufgabe </a:t>
            </a:r>
            <a:br>
              <a:rPr lang="de-DE" dirty="0"/>
            </a:br>
            <a:r>
              <a:rPr lang="de-DE" dirty="0"/>
              <a:t>zu Schutzzielen BSI DSGVO</a:t>
            </a:r>
          </a:p>
          <a:p>
            <a:pPr algn="ctr"/>
            <a:br>
              <a:rPr lang="de-DE" dirty="0"/>
            </a:br>
            <a:r>
              <a:rPr lang="de-DE" dirty="0"/>
              <a:t>Arbeitsbuch Aufgabe 6 </a:t>
            </a:r>
            <a:r>
              <a:rPr lang="de-DE"/>
              <a:t>(1) </a:t>
            </a:r>
            <a:r>
              <a:rPr lang="de-DE" dirty="0"/>
              <a:t>S</a:t>
            </a:r>
            <a:r>
              <a:rPr lang="de-DE"/>
              <a:t>.231  </a:t>
            </a:r>
            <a:endParaRPr lang="de-DE" dirty="0"/>
          </a:p>
          <a:p>
            <a:pPr algn="ctr"/>
            <a:endParaRPr lang="de-DE" dirty="0"/>
          </a:p>
        </p:txBody>
      </p:sp>
      <p:sp>
        <p:nvSpPr>
          <p:cNvPr id="3" name="Interaktive Schaltfläche: Zurück oder Vorherige(r) 2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B81CD42A-B517-4BF5-9D92-A19EED28687B}"/>
              </a:ext>
            </a:extLst>
          </p:cNvPr>
          <p:cNvSpPr/>
          <p:nvPr/>
        </p:nvSpPr>
        <p:spPr>
          <a:xfrm>
            <a:off x="301119" y="6411310"/>
            <a:ext cx="161784" cy="157656"/>
          </a:xfrm>
          <a:prstGeom prst="actionButtonBackPrevio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904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BWV-Aachen-Vorlage (3)">
  <a:themeElements>
    <a:clrScheme name="BWV Aachen">
      <a:dk1>
        <a:srgbClr val="00283F"/>
      </a:dk1>
      <a:lt1>
        <a:srgbClr val="FFFFFF"/>
      </a:lt1>
      <a:dk2>
        <a:srgbClr val="00283F"/>
      </a:dk2>
      <a:lt2>
        <a:srgbClr val="FFFFFF"/>
      </a:lt2>
      <a:accent1>
        <a:srgbClr val="76798A"/>
      </a:accent1>
      <a:accent2>
        <a:srgbClr val="E1E0E5"/>
      </a:accent2>
      <a:accent3>
        <a:srgbClr val="034F80"/>
      </a:accent3>
      <a:accent4>
        <a:srgbClr val="38A8DB"/>
      </a:accent4>
      <a:accent5>
        <a:srgbClr val="660A14"/>
      </a:accent5>
      <a:accent6>
        <a:srgbClr val="BD0A26"/>
      </a:accent6>
      <a:hlink>
        <a:srgbClr val="034F80"/>
      </a:hlink>
      <a:folHlink>
        <a:srgbClr val="660A14"/>
      </a:folHlink>
    </a:clrScheme>
    <a:fontScheme name="Office 2">
      <a:majorFont>
        <a:latin typeface="RobotoCondensed-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RobotoCondensed-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olienvorlage_neu_jk01.potx" id="{FDAC2A65-4934-4D90-88BB-F394B764309E}" vid="{378C01A7-3507-4423-8C98-83C2C708E08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folienvorlage_neu_jk01</Template>
  <TotalTime>0</TotalTime>
  <Words>1585</Words>
  <Application>Microsoft Office PowerPoint</Application>
  <PresentationFormat>Bildschirmpräsentation (4:3)</PresentationFormat>
  <Paragraphs>141</Paragraphs>
  <Slides>14</Slides>
  <Notes>10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Arial</vt:lpstr>
      <vt:lpstr>Calibri</vt:lpstr>
      <vt:lpstr>Lucida Grande</vt:lpstr>
      <vt:lpstr>Roboto Condensed</vt:lpstr>
      <vt:lpstr>RobotoCondensed-Bold</vt:lpstr>
      <vt:lpstr>RobotoCondensed-Light</vt:lpstr>
      <vt:lpstr>Wingdings</vt:lpstr>
      <vt:lpstr>BWV-Aachen-Vorlage (3)</vt:lpstr>
      <vt:lpstr>Schutzziele und Grundschutz</vt:lpstr>
      <vt:lpstr>Elemente der Datensicherung</vt:lpstr>
      <vt:lpstr>Begriffe</vt:lpstr>
      <vt:lpstr>PowerPoint-Präsentation</vt:lpstr>
      <vt:lpstr>Erklärvideo BSI IT-Grundschutzkatalog</vt:lpstr>
      <vt:lpstr> </vt:lpstr>
      <vt:lpstr>Übersicht zum Grundschutzkompendium</vt:lpstr>
      <vt:lpstr>Schutzziele</vt:lpstr>
      <vt:lpstr>PowerPoint-Präsentation</vt:lpstr>
      <vt:lpstr>Gefährdungen</vt:lpstr>
      <vt:lpstr>PowerPoint-Präsentation</vt:lpstr>
      <vt:lpstr>PowerPoint-Präsentation</vt:lpstr>
      <vt:lpstr>PowerPoint-Präsentation</vt:lpstr>
      <vt:lpstr>PowerPoint-Präsentation</vt:lpstr>
    </vt:vector>
  </TitlesOfParts>
  <Company>K2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Datenschutzverordnung</dc:title>
  <dc:creator>Kerber, Jörg</dc:creator>
  <cp:lastModifiedBy>Rollins, Alexandra</cp:lastModifiedBy>
  <cp:revision>157</cp:revision>
  <cp:lastPrinted>2023-08-28T07:26:45Z</cp:lastPrinted>
  <dcterms:created xsi:type="dcterms:W3CDTF">2021-08-23T13:45:27Z</dcterms:created>
  <dcterms:modified xsi:type="dcterms:W3CDTF">2023-08-28T10:29:55Z</dcterms:modified>
</cp:coreProperties>
</file>

<file path=docProps/thumbnail.jpeg>
</file>